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1" r:id="rId2"/>
  </p:sldIdLst>
  <p:sldSz cx="6858000" cy="9906000" type="A4"/>
  <p:notesSz cx="6807200" cy="9939338"/>
  <p:defaultTextStyle>
    <a:defPPr>
      <a:defRPr lang="en-US"/>
    </a:defPPr>
    <a:lvl1pPr marL="0" algn="l" defTabSz="457159" rtl="0" eaLnBrk="1" latinLnBrk="0" hangingPunct="1">
      <a:defRPr sz="1800" kern="1200">
        <a:solidFill>
          <a:schemeClr val="tx1"/>
        </a:solidFill>
        <a:latin typeface="+mn-lt"/>
        <a:ea typeface="+mn-ea"/>
        <a:cs typeface="+mn-cs"/>
      </a:defRPr>
    </a:lvl1pPr>
    <a:lvl2pPr marL="457159" algn="l" defTabSz="457159" rtl="0" eaLnBrk="1" latinLnBrk="0" hangingPunct="1">
      <a:defRPr sz="1800" kern="1200">
        <a:solidFill>
          <a:schemeClr val="tx1"/>
        </a:solidFill>
        <a:latin typeface="+mn-lt"/>
        <a:ea typeface="+mn-ea"/>
        <a:cs typeface="+mn-cs"/>
      </a:defRPr>
    </a:lvl2pPr>
    <a:lvl3pPr marL="914321" algn="l" defTabSz="457159" rtl="0" eaLnBrk="1" latinLnBrk="0" hangingPunct="1">
      <a:defRPr sz="1800" kern="1200">
        <a:solidFill>
          <a:schemeClr val="tx1"/>
        </a:solidFill>
        <a:latin typeface="+mn-lt"/>
        <a:ea typeface="+mn-ea"/>
        <a:cs typeface="+mn-cs"/>
      </a:defRPr>
    </a:lvl3pPr>
    <a:lvl4pPr marL="1371480" algn="l" defTabSz="457159" rtl="0" eaLnBrk="1" latinLnBrk="0" hangingPunct="1">
      <a:defRPr sz="1800" kern="1200">
        <a:solidFill>
          <a:schemeClr val="tx1"/>
        </a:solidFill>
        <a:latin typeface="+mn-lt"/>
        <a:ea typeface="+mn-ea"/>
        <a:cs typeface="+mn-cs"/>
      </a:defRPr>
    </a:lvl4pPr>
    <a:lvl5pPr marL="1828641" algn="l" defTabSz="457159" rtl="0" eaLnBrk="1" latinLnBrk="0" hangingPunct="1">
      <a:defRPr sz="1800" kern="1200">
        <a:solidFill>
          <a:schemeClr val="tx1"/>
        </a:solidFill>
        <a:latin typeface="+mn-lt"/>
        <a:ea typeface="+mn-ea"/>
        <a:cs typeface="+mn-cs"/>
      </a:defRPr>
    </a:lvl5pPr>
    <a:lvl6pPr marL="2285799" algn="l" defTabSz="457159" rtl="0" eaLnBrk="1" latinLnBrk="0" hangingPunct="1">
      <a:defRPr sz="1800" kern="1200">
        <a:solidFill>
          <a:schemeClr val="tx1"/>
        </a:solidFill>
        <a:latin typeface="+mn-lt"/>
        <a:ea typeface="+mn-ea"/>
        <a:cs typeface="+mn-cs"/>
      </a:defRPr>
    </a:lvl6pPr>
    <a:lvl7pPr marL="2742962" algn="l" defTabSz="457159" rtl="0" eaLnBrk="1" latinLnBrk="0" hangingPunct="1">
      <a:defRPr sz="1800" kern="1200">
        <a:solidFill>
          <a:schemeClr val="tx1"/>
        </a:solidFill>
        <a:latin typeface="+mn-lt"/>
        <a:ea typeface="+mn-ea"/>
        <a:cs typeface="+mn-cs"/>
      </a:defRPr>
    </a:lvl7pPr>
    <a:lvl8pPr marL="3200121" algn="l" defTabSz="457159" rtl="0" eaLnBrk="1" latinLnBrk="0" hangingPunct="1">
      <a:defRPr sz="1800" kern="1200">
        <a:solidFill>
          <a:schemeClr val="tx1"/>
        </a:solidFill>
        <a:latin typeface="+mn-lt"/>
        <a:ea typeface="+mn-ea"/>
        <a:cs typeface="+mn-cs"/>
      </a:defRPr>
    </a:lvl8pPr>
    <a:lvl9pPr marL="3657281" algn="l" defTabSz="457159"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FE1"/>
    <a:srgbClr val="103185"/>
    <a:srgbClr val="EA544F"/>
    <a:srgbClr val="E6E6E6"/>
    <a:srgbClr val="E4E2E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4660"/>
  </p:normalViewPr>
  <p:slideViewPr>
    <p:cSldViewPr snapToGrid="0">
      <p:cViewPr>
        <p:scale>
          <a:sx n="100" d="100"/>
          <a:sy n="100" d="100"/>
        </p:scale>
        <p:origin x="1188" y="-17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8"/>
            <a:ext cx="5143500" cy="2391656"/>
          </a:xfrm>
        </p:spPr>
        <p:txBody>
          <a:bodyPr/>
          <a:lstStyle>
            <a:lvl1pPr marL="0" indent="0" algn="ctr">
              <a:buNone/>
              <a:defRPr sz="1800"/>
            </a:lvl1pPr>
            <a:lvl2pPr marL="342878" indent="0" algn="ctr">
              <a:buNone/>
              <a:defRPr sz="1500"/>
            </a:lvl2pPr>
            <a:lvl3pPr marL="685757" indent="0" algn="ctr">
              <a:buNone/>
              <a:defRPr sz="1350"/>
            </a:lvl3pPr>
            <a:lvl4pPr marL="1028636" indent="0" algn="ctr">
              <a:buNone/>
              <a:defRPr sz="1200"/>
            </a:lvl4pPr>
            <a:lvl5pPr marL="1371515" indent="0" algn="ctr">
              <a:buNone/>
              <a:defRPr sz="1200"/>
            </a:lvl5pPr>
            <a:lvl6pPr marL="1714393" indent="0" algn="ctr">
              <a:buNone/>
              <a:defRPr sz="1200"/>
            </a:lvl6pPr>
            <a:lvl7pPr marL="2057272" indent="0" algn="ctr">
              <a:buNone/>
              <a:defRPr sz="1200"/>
            </a:lvl7pPr>
            <a:lvl8pPr marL="2400150" indent="0" algn="ctr">
              <a:buNone/>
              <a:defRPr sz="1200"/>
            </a:lvl8pPr>
            <a:lvl9pPr marL="2743028"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2CD1BAE-9EAD-497A-A68C-C6A495F48B4C}" type="datetimeFigureOut">
              <a:rPr kumimoji="1" lang="ja-JP" altLang="en-US" smtClean="0"/>
              <a:t>2021/11/25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746782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CD1BAE-9EAD-497A-A68C-C6A495F48B4C}" type="datetimeFigureOut">
              <a:rPr kumimoji="1" lang="ja-JP" altLang="en-US" smtClean="0"/>
              <a:t>2021/11/25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1750946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7"/>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7"/>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CD1BAE-9EAD-497A-A68C-C6A495F48B4C}" type="datetimeFigureOut">
              <a:rPr kumimoji="1" lang="ja-JP" altLang="en-US" smtClean="0"/>
              <a:t>2021/11/25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1846259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CD1BAE-9EAD-497A-A68C-C6A495F48B4C}" type="datetimeFigureOut">
              <a:rPr kumimoji="1" lang="ja-JP" altLang="en-US" smtClean="0"/>
              <a:t>2021/11/25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2844731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7" y="2469623"/>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7" y="6629227"/>
            <a:ext cx="5915025" cy="2166938"/>
          </a:xfrm>
        </p:spPr>
        <p:txBody>
          <a:bodyPr/>
          <a:lstStyle>
            <a:lvl1pPr marL="0" indent="0">
              <a:buNone/>
              <a:defRPr sz="1800">
                <a:solidFill>
                  <a:schemeClr val="tx1"/>
                </a:solidFill>
              </a:defRPr>
            </a:lvl1pPr>
            <a:lvl2pPr marL="342878" indent="0">
              <a:buNone/>
              <a:defRPr sz="1500">
                <a:solidFill>
                  <a:schemeClr val="tx1">
                    <a:tint val="75000"/>
                  </a:schemeClr>
                </a:solidFill>
              </a:defRPr>
            </a:lvl2pPr>
            <a:lvl3pPr marL="685757" indent="0">
              <a:buNone/>
              <a:defRPr sz="1350">
                <a:solidFill>
                  <a:schemeClr val="tx1">
                    <a:tint val="75000"/>
                  </a:schemeClr>
                </a:solidFill>
              </a:defRPr>
            </a:lvl3pPr>
            <a:lvl4pPr marL="1028636" indent="0">
              <a:buNone/>
              <a:defRPr sz="1200">
                <a:solidFill>
                  <a:schemeClr val="tx1">
                    <a:tint val="75000"/>
                  </a:schemeClr>
                </a:solidFill>
              </a:defRPr>
            </a:lvl4pPr>
            <a:lvl5pPr marL="1371515" indent="0">
              <a:buNone/>
              <a:defRPr sz="1200">
                <a:solidFill>
                  <a:schemeClr val="tx1">
                    <a:tint val="75000"/>
                  </a:schemeClr>
                </a:solidFill>
              </a:defRPr>
            </a:lvl5pPr>
            <a:lvl6pPr marL="1714393" indent="0">
              <a:buNone/>
              <a:defRPr sz="1200">
                <a:solidFill>
                  <a:schemeClr val="tx1">
                    <a:tint val="75000"/>
                  </a:schemeClr>
                </a:solidFill>
              </a:defRPr>
            </a:lvl6pPr>
            <a:lvl7pPr marL="2057272" indent="0">
              <a:buNone/>
              <a:defRPr sz="1200">
                <a:solidFill>
                  <a:schemeClr val="tx1">
                    <a:tint val="75000"/>
                  </a:schemeClr>
                </a:solidFill>
              </a:defRPr>
            </a:lvl7pPr>
            <a:lvl8pPr marL="2400150" indent="0">
              <a:buNone/>
              <a:defRPr sz="1200">
                <a:solidFill>
                  <a:schemeClr val="tx1">
                    <a:tint val="75000"/>
                  </a:schemeClr>
                </a:solidFill>
              </a:defRPr>
            </a:lvl8pPr>
            <a:lvl9pPr marL="2743028"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2CD1BAE-9EAD-497A-A68C-C6A495F48B4C}" type="datetimeFigureOut">
              <a:rPr kumimoji="1" lang="ja-JP" altLang="en-US" smtClean="0"/>
              <a:t>2021/11/25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1278664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9"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2CD1BAE-9EAD-497A-A68C-C6A495F48B4C}" type="datetimeFigureOut">
              <a:rPr kumimoji="1" lang="ja-JP" altLang="en-US" smtClean="0"/>
              <a:t>2021/11/25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82638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3"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2" y="2428350"/>
            <a:ext cx="2901255" cy="1190095"/>
          </a:xfrm>
        </p:spPr>
        <p:txBody>
          <a:bodyPr anchor="b"/>
          <a:lstStyle>
            <a:lvl1pPr marL="0" indent="0">
              <a:buNone/>
              <a:defRPr sz="1800" b="1"/>
            </a:lvl1pPr>
            <a:lvl2pPr marL="342878" indent="0">
              <a:buNone/>
              <a:defRPr sz="1500" b="1"/>
            </a:lvl2pPr>
            <a:lvl3pPr marL="685757" indent="0">
              <a:buNone/>
              <a:defRPr sz="1350" b="1"/>
            </a:lvl3pPr>
            <a:lvl4pPr marL="1028636" indent="0">
              <a:buNone/>
              <a:defRPr sz="1200" b="1"/>
            </a:lvl4pPr>
            <a:lvl5pPr marL="1371515" indent="0">
              <a:buNone/>
              <a:defRPr sz="1200" b="1"/>
            </a:lvl5pPr>
            <a:lvl6pPr marL="1714393" indent="0">
              <a:buNone/>
              <a:defRPr sz="1200" b="1"/>
            </a:lvl6pPr>
            <a:lvl7pPr marL="2057272" indent="0">
              <a:buNone/>
              <a:defRPr sz="1200" b="1"/>
            </a:lvl7pPr>
            <a:lvl8pPr marL="2400150" indent="0">
              <a:buNone/>
              <a:defRPr sz="1200" b="1"/>
            </a:lvl8pPr>
            <a:lvl9pPr marL="2743028"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2"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7" y="2428350"/>
            <a:ext cx="2915543" cy="1190095"/>
          </a:xfrm>
        </p:spPr>
        <p:txBody>
          <a:bodyPr anchor="b"/>
          <a:lstStyle>
            <a:lvl1pPr marL="0" indent="0">
              <a:buNone/>
              <a:defRPr sz="1800" b="1"/>
            </a:lvl1pPr>
            <a:lvl2pPr marL="342878" indent="0">
              <a:buNone/>
              <a:defRPr sz="1500" b="1"/>
            </a:lvl2pPr>
            <a:lvl3pPr marL="685757" indent="0">
              <a:buNone/>
              <a:defRPr sz="1350" b="1"/>
            </a:lvl3pPr>
            <a:lvl4pPr marL="1028636" indent="0">
              <a:buNone/>
              <a:defRPr sz="1200" b="1"/>
            </a:lvl4pPr>
            <a:lvl5pPr marL="1371515" indent="0">
              <a:buNone/>
              <a:defRPr sz="1200" b="1"/>
            </a:lvl5pPr>
            <a:lvl6pPr marL="1714393" indent="0">
              <a:buNone/>
              <a:defRPr sz="1200" b="1"/>
            </a:lvl6pPr>
            <a:lvl7pPr marL="2057272" indent="0">
              <a:buNone/>
              <a:defRPr sz="1200" b="1"/>
            </a:lvl7pPr>
            <a:lvl8pPr marL="2400150" indent="0">
              <a:buNone/>
              <a:defRPr sz="1200" b="1"/>
            </a:lvl8pPr>
            <a:lvl9pPr marL="2743028"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7"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2CD1BAE-9EAD-497A-A68C-C6A495F48B4C}" type="datetimeFigureOut">
              <a:rPr kumimoji="1" lang="ja-JP" altLang="en-US" smtClean="0"/>
              <a:t>2021/11/25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141424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2CD1BAE-9EAD-497A-A68C-C6A495F48B4C}" type="datetimeFigureOut">
              <a:rPr kumimoji="1" lang="ja-JP" altLang="en-US" smtClean="0"/>
              <a:t>2021/11/25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3199508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CD1BAE-9EAD-497A-A68C-C6A495F48B4C}" type="datetimeFigureOut">
              <a:rPr kumimoji="1" lang="ja-JP" altLang="en-US" smtClean="0"/>
              <a:t>2021/11/25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2021234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399"/>
            <a:ext cx="2211884" cy="2311400"/>
          </a:xfrm>
        </p:spPr>
        <p:txBody>
          <a:bodyPr anchor="b"/>
          <a:lstStyle>
            <a:lvl1pPr>
              <a:defRPr sz="2399"/>
            </a:lvl1pPr>
          </a:lstStyle>
          <a:p>
            <a:r>
              <a:rPr lang="ja-JP" altLang="en-US"/>
              <a:t>マスター タイトルの書式設定</a:t>
            </a:r>
            <a:endParaRPr lang="en-US" dirty="0"/>
          </a:p>
        </p:txBody>
      </p:sp>
      <p:sp>
        <p:nvSpPr>
          <p:cNvPr id="3" name="Content Placeholder 2"/>
          <p:cNvSpPr>
            <a:spLocks noGrp="1"/>
          </p:cNvSpPr>
          <p:nvPr>
            <p:ph idx="1"/>
          </p:nvPr>
        </p:nvSpPr>
        <p:spPr>
          <a:xfrm>
            <a:off x="2915545" y="1426285"/>
            <a:ext cx="3471863" cy="7039681"/>
          </a:xfrm>
        </p:spPr>
        <p:txBody>
          <a:bodyPr/>
          <a:lstStyle>
            <a:lvl1pPr>
              <a:defRPr sz="2399"/>
            </a:lvl1pPr>
            <a:lvl2pPr>
              <a:defRPr sz="2101"/>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1"/>
            <a:ext cx="2211884" cy="5505627"/>
          </a:xfrm>
        </p:spPr>
        <p:txBody>
          <a:bodyPr/>
          <a:lstStyle>
            <a:lvl1pPr marL="0" indent="0">
              <a:buNone/>
              <a:defRPr sz="1200"/>
            </a:lvl1pPr>
            <a:lvl2pPr marL="342878" indent="0">
              <a:buNone/>
              <a:defRPr sz="1050"/>
            </a:lvl2pPr>
            <a:lvl3pPr marL="685757" indent="0">
              <a:buNone/>
              <a:defRPr sz="900"/>
            </a:lvl3pPr>
            <a:lvl4pPr marL="1028636" indent="0">
              <a:buNone/>
              <a:defRPr sz="750"/>
            </a:lvl4pPr>
            <a:lvl5pPr marL="1371515" indent="0">
              <a:buNone/>
              <a:defRPr sz="750"/>
            </a:lvl5pPr>
            <a:lvl6pPr marL="1714393" indent="0">
              <a:buNone/>
              <a:defRPr sz="750"/>
            </a:lvl6pPr>
            <a:lvl7pPr marL="2057272" indent="0">
              <a:buNone/>
              <a:defRPr sz="750"/>
            </a:lvl7pPr>
            <a:lvl8pPr marL="2400150" indent="0">
              <a:buNone/>
              <a:defRPr sz="750"/>
            </a:lvl8pPr>
            <a:lvl9pPr marL="2743028"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CD1BAE-9EAD-497A-A68C-C6A495F48B4C}" type="datetimeFigureOut">
              <a:rPr kumimoji="1" lang="ja-JP" altLang="en-US" smtClean="0"/>
              <a:t>2021/11/25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1799895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399"/>
            <a:ext cx="2211884" cy="2311400"/>
          </a:xfrm>
        </p:spPr>
        <p:txBody>
          <a:bodyPr anchor="b"/>
          <a:lstStyle>
            <a:lvl1pPr>
              <a:defRPr sz="239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5" y="1426285"/>
            <a:ext cx="3471863" cy="7039681"/>
          </a:xfrm>
        </p:spPr>
        <p:txBody>
          <a:bodyPr anchor="t"/>
          <a:lstStyle>
            <a:lvl1pPr marL="0" indent="0">
              <a:buNone/>
              <a:defRPr sz="2399"/>
            </a:lvl1pPr>
            <a:lvl2pPr marL="342878" indent="0">
              <a:buNone/>
              <a:defRPr sz="2101"/>
            </a:lvl2pPr>
            <a:lvl3pPr marL="685757" indent="0">
              <a:buNone/>
              <a:defRPr sz="1800"/>
            </a:lvl3pPr>
            <a:lvl4pPr marL="1028636" indent="0">
              <a:buNone/>
              <a:defRPr sz="1500"/>
            </a:lvl4pPr>
            <a:lvl5pPr marL="1371515" indent="0">
              <a:buNone/>
              <a:defRPr sz="1500"/>
            </a:lvl5pPr>
            <a:lvl6pPr marL="1714393" indent="0">
              <a:buNone/>
              <a:defRPr sz="1500"/>
            </a:lvl6pPr>
            <a:lvl7pPr marL="2057272" indent="0">
              <a:buNone/>
              <a:defRPr sz="1500"/>
            </a:lvl7pPr>
            <a:lvl8pPr marL="2400150" indent="0">
              <a:buNone/>
              <a:defRPr sz="1500"/>
            </a:lvl8pPr>
            <a:lvl9pPr marL="2743028"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1"/>
            <a:ext cx="2211884" cy="5505627"/>
          </a:xfrm>
        </p:spPr>
        <p:txBody>
          <a:bodyPr/>
          <a:lstStyle>
            <a:lvl1pPr marL="0" indent="0">
              <a:buNone/>
              <a:defRPr sz="1200"/>
            </a:lvl1pPr>
            <a:lvl2pPr marL="342878" indent="0">
              <a:buNone/>
              <a:defRPr sz="1050"/>
            </a:lvl2pPr>
            <a:lvl3pPr marL="685757" indent="0">
              <a:buNone/>
              <a:defRPr sz="900"/>
            </a:lvl3pPr>
            <a:lvl4pPr marL="1028636" indent="0">
              <a:buNone/>
              <a:defRPr sz="750"/>
            </a:lvl4pPr>
            <a:lvl5pPr marL="1371515" indent="0">
              <a:buNone/>
              <a:defRPr sz="750"/>
            </a:lvl5pPr>
            <a:lvl6pPr marL="1714393" indent="0">
              <a:buNone/>
              <a:defRPr sz="750"/>
            </a:lvl6pPr>
            <a:lvl7pPr marL="2057272" indent="0">
              <a:buNone/>
              <a:defRPr sz="750"/>
            </a:lvl7pPr>
            <a:lvl8pPr marL="2400150" indent="0">
              <a:buNone/>
              <a:defRPr sz="750"/>
            </a:lvl8pPr>
            <a:lvl9pPr marL="2743028"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CD1BAE-9EAD-497A-A68C-C6A495F48B4C}" type="datetimeFigureOut">
              <a:rPr kumimoji="1" lang="ja-JP" altLang="en-US" smtClean="0"/>
              <a:t>2021/11/25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3288521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92"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92"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8"/>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2CD1BAE-9EAD-497A-A68C-C6A495F48B4C}" type="datetimeFigureOut">
              <a:rPr kumimoji="1" lang="ja-JP" altLang="en-US" smtClean="0"/>
              <a:t>2021/11/25</a:t>
            </a:fld>
            <a:endParaRPr kumimoji="1" lang="ja-JP" altLang="en-US"/>
          </a:p>
        </p:txBody>
      </p:sp>
      <p:sp>
        <p:nvSpPr>
          <p:cNvPr id="5" name="Footer Placeholder 4"/>
          <p:cNvSpPr>
            <a:spLocks noGrp="1"/>
          </p:cNvSpPr>
          <p:nvPr>
            <p:ph type="ftr" sz="quarter" idx="3"/>
          </p:nvPr>
        </p:nvSpPr>
        <p:spPr>
          <a:xfrm>
            <a:off x="2271717" y="9181398"/>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8"/>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393436075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757"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40" indent="-171440" algn="l" defTabSz="685757" rtl="0" eaLnBrk="1" latinLnBrk="0" hangingPunct="1">
        <a:lnSpc>
          <a:spcPct val="90000"/>
        </a:lnSpc>
        <a:spcBef>
          <a:spcPts val="750"/>
        </a:spcBef>
        <a:buFont typeface="Arial" panose="020B0604020202020204" pitchFamily="34" charset="0"/>
        <a:buChar char="•"/>
        <a:defRPr kumimoji="1" sz="2101" kern="1200">
          <a:solidFill>
            <a:schemeClr val="tx1"/>
          </a:solidFill>
          <a:latin typeface="+mn-lt"/>
          <a:ea typeface="+mn-ea"/>
          <a:cs typeface="+mn-cs"/>
        </a:defRPr>
      </a:lvl1pPr>
      <a:lvl2pPr marL="514318" indent="-171440" algn="l" defTabSz="685757"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196" indent="-171440" algn="l" defTabSz="685757"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075"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2953"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832"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711"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590"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468"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757" rtl="0" eaLnBrk="1" latinLnBrk="0" hangingPunct="1">
        <a:defRPr kumimoji="1" sz="1350" kern="1200">
          <a:solidFill>
            <a:schemeClr val="tx1"/>
          </a:solidFill>
          <a:latin typeface="+mn-lt"/>
          <a:ea typeface="+mn-ea"/>
          <a:cs typeface="+mn-cs"/>
        </a:defRPr>
      </a:lvl1pPr>
      <a:lvl2pPr marL="342878" algn="l" defTabSz="685757" rtl="0" eaLnBrk="1" latinLnBrk="0" hangingPunct="1">
        <a:defRPr kumimoji="1" sz="1350" kern="1200">
          <a:solidFill>
            <a:schemeClr val="tx1"/>
          </a:solidFill>
          <a:latin typeface="+mn-lt"/>
          <a:ea typeface="+mn-ea"/>
          <a:cs typeface="+mn-cs"/>
        </a:defRPr>
      </a:lvl2pPr>
      <a:lvl3pPr marL="685757" algn="l" defTabSz="685757" rtl="0" eaLnBrk="1" latinLnBrk="0" hangingPunct="1">
        <a:defRPr kumimoji="1" sz="1350" kern="1200">
          <a:solidFill>
            <a:schemeClr val="tx1"/>
          </a:solidFill>
          <a:latin typeface="+mn-lt"/>
          <a:ea typeface="+mn-ea"/>
          <a:cs typeface="+mn-cs"/>
        </a:defRPr>
      </a:lvl3pPr>
      <a:lvl4pPr marL="1028636" algn="l" defTabSz="685757" rtl="0" eaLnBrk="1" latinLnBrk="0" hangingPunct="1">
        <a:defRPr kumimoji="1" sz="1350" kern="1200">
          <a:solidFill>
            <a:schemeClr val="tx1"/>
          </a:solidFill>
          <a:latin typeface="+mn-lt"/>
          <a:ea typeface="+mn-ea"/>
          <a:cs typeface="+mn-cs"/>
        </a:defRPr>
      </a:lvl4pPr>
      <a:lvl5pPr marL="1371515" algn="l" defTabSz="685757" rtl="0" eaLnBrk="1" latinLnBrk="0" hangingPunct="1">
        <a:defRPr kumimoji="1" sz="1350" kern="1200">
          <a:solidFill>
            <a:schemeClr val="tx1"/>
          </a:solidFill>
          <a:latin typeface="+mn-lt"/>
          <a:ea typeface="+mn-ea"/>
          <a:cs typeface="+mn-cs"/>
        </a:defRPr>
      </a:lvl5pPr>
      <a:lvl6pPr marL="1714393" algn="l" defTabSz="685757" rtl="0" eaLnBrk="1" latinLnBrk="0" hangingPunct="1">
        <a:defRPr kumimoji="1" sz="1350" kern="1200">
          <a:solidFill>
            <a:schemeClr val="tx1"/>
          </a:solidFill>
          <a:latin typeface="+mn-lt"/>
          <a:ea typeface="+mn-ea"/>
          <a:cs typeface="+mn-cs"/>
        </a:defRPr>
      </a:lvl6pPr>
      <a:lvl7pPr marL="2057272" algn="l" defTabSz="685757" rtl="0" eaLnBrk="1" latinLnBrk="0" hangingPunct="1">
        <a:defRPr kumimoji="1" sz="1350" kern="1200">
          <a:solidFill>
            <a:schemeClr val="tx1"/>
          </a:solidFill>
          <a:latin typeface="+mn-lt"/>
          <a:ea typeface="+mn-ea"/>
          <a:cs typeface="+mn-cs"/>
        </a:defRPr>
      </a:lvl7pPr>
      <a:lvl8pPr marL="2400150" algn="l" defTabSz="685757" rtl="0" eaLnBrk="1" latinLnBrk="0" hangingPunct="1">
        <a:defRPr kumimoji="1" sz="1350" kern="1200">
          <a:solidFill>
            <a:schemeClr val="tx1"/>
          </a:solidFill>
          <a:latin typeface="+mn-lt"/>
          <a:ea typeface="+mn-ea"/>
          <a:cs typeface="+mn-cs"/>
        </a:defRPr>
      </a:lvl8pPr>
      <a:lvl9pPr marL="2743028" algn="l" defTabSz="685757"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6" name="表 3">
            <a:extLst>
              <a:ext uri="{FF2B5EF4-FFF2-40B4-BE49-F238E27FC236}">
                <a16:creationId xmlns:a16="http://schemas.microsoft.com/office/drawing/2014/main" id="{494AB978-BDFF-A54D-889F-DE5175CF2E27}"/>
              </a:ext>
            </a:extLst>
          </p:cNvPr>
          <p:cNvGraphicFramePr>
            <a:graphicFrameLocks noGrp="1"/>
          </p:cNvGraphicFramePr>
          <p:nvPr>
            <p:extLst>
              <p:ext uri="{D42A27DB-BD31-4B8C-83A1-F6EECF244321}">
                <p14:modId xmlns:p14="http://schemas.microsoft.com/office/powerpoint/2010/main" val="2517473454"/>
              </p:ext>
            </p:extLst>
          </p:nvPr>
        </p:nvGraphicFramePr>
        <p:xfrm>
          <a:off x="229666" y="8028435"/>
          <a:ext cx="6186548" cy="1175382"/>
        </p:xfrm>
        <a:graphic>
          <a:graphicData uri="http://schemas.openxmlformats.org/drawingml/2006/table">
            <a:tbl>
              <a:tblPr firstRow="1" firstCol="1" bandRow="1"/>
              <a:tblGrid>
                <a:gridCol w="939600">
                  <a:extLst>
                    <a:ext uri="{9D8B030D-6E8A-4147-A177-3AD203B41FA5}">
                      <a16:colId xmlns:a16="http://schemas.microsoft.com/office/drawing/2014/main" val="2122848793"/>
                    </a:ext>
                  </a:extLst>
                </a:gridCol>
                <a:gridCol w="555678">
                  <a:extLst>
                    <a:ext uri="{9D8B030D-6E8A-4147-A177-3AD203B41FA5}">
                      <a16:colId xmlns:a16="http://schemas.microsoft.com/office/drawing/2014/main" val="3778785721"/>
                    </a:ext>
                  </a:extLst>
                </a:gridCol>
                <a:gridCol w="938254">
                  <a:extLst>
                    <a:ext uri="{9D8B030D-6E8A-4147-A177-3AD203B41FA5}">
                      <a16:colId xmlns:a16="http://schemas.microsoft.com/office/drawing/2014/main" val="3450314490"/>
                    </a:ext>
                  </a:extLst>
                </a:gridCol>
                <a:gridCol w="938254">
                  <a:extLst>
                    <a:ext uri="{9D8B030D-6E8A-4147-A177-3AD203B41FA5}">
                      <a16:colId xmlns:a16="http://schemas.microsoft.com/office/drawing/2014/main" val="1018469559"/>
                    </a:ext>
                  </a:extLst>
                </a:gridCol>
                <a:gridCol w="938254">
                  <a:extLst>
                    <a:ext uri="{9D8B030D-6E8A-4147-A177-3AD203B41FA5}">
                      <a16:colId xmlns:a16="http://schemas.microsoft.com/office/drawing/2014/main" val="2927463041"/>
                    </a:ext>
                  </a:extLst>
                </a:gridCol>
                <a:gridCol w="938254">
                  <a:extLst>
                    <a:ext uri="{9D8B030D-6E8A-4147-A177-3AD203B41FA5}">
                      <a16:colId xmlns:a16="http://schemas.microsoft.com/office/drawing/2014/main" val="250036958"/>
                    </a:ext>
                  </a:extLst>
                </a:gridCol>
                <a:gridCol w="938254">
                  <a:extLst>
                    <a:ext uri="{9D8B030D-6E8A-4147-A177-3AD203B41FA5}">
                      <a16:colId xmlns:a16="http://schemas.microsoft.com/office/drawing/2014/main" val="58301435"/>
                    </a:ext>
                  </a:extLst>
                </a:gridCol>
              </a:tblGrid>
              <a:tr h="2828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17649003"/>
                  </a:ext>
                </a:extLst>
              </a:tr>
              <a:tr h="282891">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出勤</a:t>
                      </a: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出勤</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出勤</a:t>
                      </a:r>
                    </a:p>
                  </a:txBody>
                  <a:tcPr marL="91442" marR="91442" anchor="ctr">
                    <a:lnL w="6350" cap="flat" cmpd="sng" algn="ctr">
                      <a:solidFill>
                        <a:schemeClr val="bg1">
                          <a:lumMod val="50000"/>
                        </a:schemeClr>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solidFill>
                        <a:srgbClr val="E4E2E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52175994"/>
                  </a:ext>
                </a:extLst>
              </a:tr>
              <a:tr h="274320">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sngStrike" kern="1200" cap="none" spc="300" normalizeH="0" baseline="0" noProof="0" dirty="0">
                        <a:ln>
                          <a:noFill/>
                        </a:ln>
                        <a:solidFill>
                          <a:srgbClr val="00B0F0"/>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待期期間</a:t>
                      </a: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a:t>
                      </a:r>
                    </a:p>
                  </a:txBody>
                  <a:tcPr marL="91442" marR="91442" anchor="ctr">
                    <a:lnL w="12700" cap="flat" cmpd="sng" algn="ctr">
                      <a:solidFill>
                        <a:srgbClr val="E4E2ED"/>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EDFE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不支給</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EDFE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不支給</a:t>
                      </a:r>
                    </a:p>
                  </a:txBody>
                  <a:tcPr marL="91442" marR="91442" anchor="ctr">
                    <a:lnL w="6350" cap="flat" cmpd="sng" algn="ctr">
                      <a:solidFill>
                        <a:schemeClr val="bg1">
                          <a:lumMod val="50000"/>
                        </a:schemeClr>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a:t>
                      </a: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4E2ED"/>
                      </a:solidFill>
                      <a:prstDash val="solid"/>
                      <a:round/>
                      <a:headEnd type="none" w="med" len="med"/>
                      <a:tailEnd type="none" w="med" len="med"/>
                    </a:lnT>
                    <a:lnB w="12700" cap="flat" cmpd="sng" algn="ctr">
                      <a:solidFill>
                        <a:srgbClr val="E4E2ED"/>
                      </a:solidFill>
                      <a:prstDash val="solid"/>
                      <a:round/>
                      <a:headEnd type="none" w="med" len="med"/>
                      <a:tailEnd type="none" w="med" len="med"/>
                    </a:lnB>
                    <a:lnTlToBr w="12700" cmpd="sng">
                      <a:noFill/>
                      <a:prstDash val="solid"/>
                    </a:lnTlToBr>
                    <a:lnBlToTr w="12700" cmpd="sng">
                      <a:noFill/>
                      <a:prstDash val="solid"/>
                    </a:lnBlToTr>
                    <a:solidFill>
                      <a:srgbClr val="FEDFE1"/>
                    </a:solidFill>
                  </a:tcPr>
                </a:tc>
                <a:extLst>
                  <a:ext uri="{0D108BD9-81ED-4DB2-BD59-A6C34878D82A}">
                    <a16:rowId xmlns:a16="http://schemas.microsoft.com/office/drawing/2014/main" val="3263385454"/>
                  </a:ext>
                </a:extLst>
              </a:tr>
              <a:tr h="234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4E2E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82665092"/>
                  </a:ext>
                </a:extLst>
              </a:tr>
            </a:tbl>
          </a:graphicData>
        </a:graphic>
      </p:graphicFrame>
      <p:sp>
        <p:nvSpPr>
          <p:cNvPr id="51" name="角丸四角形 50">
            <a:extLst>
              <a:ext uri="{FF2B5EF4-FFF2-40B4-BE49-F238E27FC236}">
                <a16:creationId xmlns:a16="http://schemas.microsoft.com/office/drawing/2014/main" id="{053B0485-00BC-3E4F-B797-35CB015D43DD}"/>
              </a:ext>
            </a:extLst>
          </p:cNvPr>
          <p:cNvSpPr/>
          <p:nvPr/>
        </p:nvSpPr>
        <p:spPr>
          <a:xfrm>
            <a:off x="101421" y="5436621"/>
            <a:ext cx="1944000" cy="381311"/>
          </a:xfrm>
          <a:prstGeom prst="roundRect">
            <a:avLst>
              <a:gd name="adj" fmla="val 0"/>
            </a:avLst>
          </a:prstGeom>
          <a:solidFill>
            <a:srgbClr val="103185"/>
          </a:solidFill>
          <a:ln w="76200">
            <a:solidFill>
              <a:srgbClr val="FFFFFF"/>
            </a:solidFill>
          </a:ln>
        </p:spPr>
        <p:txBody>
          <a:bodyPr anchor="ctr"/>
          <a:lstStyle/>
          <a:p>
            <a:pPr algn="ctr" defTabSz="591048">
              <a:lnSpc>
                <a:spcPct val="130000"/>
              </a:lnSpc>
              <a:spcAft>
                <a:spcPts val="795"/>
              </a:spcAft>
              <a:defRPr/>
            </a:pPr>
            <a:r>
              <a:rPr lang="ja-JP" altLang="en-US" sz="1400" b="1" kern="0" spc="238" dirty="0">
                <a:solidFill>
                  <a:schemeClr val="bg1"/>
                </a:solidFill>
                <a:latin typeface="メイリオ"/>
                <a:ea typeface="メイリオ"/>
                <a:cs typeface="Noto Sans CJK JP DemiLight" charset="-128"/>
              </a:rPr>
              <a:t>支給期間の考え方</a:t>
            </a:r>
          </a:p>
        </p:txBody>
      </p:sp>
      <p:sp>
        <p:nvSpPr>
          <p:cNvPr id="54" name="角丸四角形 53">
            <a:extLst>
              <a:ext uri="{FF2B5EF4-FFF2-40B4-BE49-F238E27FC236}">
                <a16:creationId xmlns:a16="http://schemas.microsoft.com/office/drawing/2014/main" id="{F34F25DD-7220-3040-A169-5D2B2140AC4E}"/>
              </a:ext>
            </a:extLst>
          </p:cNvPr>
          <p:cNvSpPr/>
          <p:nvPr/>
        </p:nvSpPr>
        <p:spPr>
          <a:xfrm>
            <a:off x="229667" y="5828730"/>
            <a:ext cx="2664000" cy="288000"/>
          </a:xfrm>
          <a:prstGeom prst="roundRect">
            <a:avLst>
              <a:gd name="adj" fmla="val 50000"/>
            </a:avLst>
          </a:prstGeom>
          <a:noFill/>
          <a:ln w="12700">
            <a:solidFill>
              <a:srgbClr val="103185"/>
            </a:solidFill>
          </a:ln>
        </p:spPr>
        <p:txBody>
          <a:bodyPr anchor="ctr"/>
          <a:lstStyle/>
          <a:p>
            <a:pPr algn="ctr" defTabSz="591048">
              <a:lnSpc>
                <a:spcPct val="130000"/>
              </a:lnSpc>
              <a:spcAft>
                <a:spcPts val="795"/>
              </a:spcAft>
            </a:pPr>
            <a:r>
              <a:rPr lang="ja-JP" altLang="en-US" sz="1200" b="1" spc="238" dirty="0">
                <a:solidFill>
                  <a:srgbClr val="103185"/>
                </a:solidFill>
                <a:latin typeface="メイリオ"/>
                <a:ea typeface="メイリオ"/>
                <a:cs typeface="Noto Sans CJK JP DemiLight" charset="-128"/>
              </a:rPr>
              <a:t>現行の傷病手当金の支給期間</a:t>
            </a:r>
          </a:p>
        </p:txBody>
      </p:sp>
      <p:cxnSp>
        <p:nvCxnSpPr>
          <p:cNvPr id="52" name="直線コネクタ 51"/>
          <p:cNvCxnSpPr/>
          <p:nvPr/>
        </p:nvCxnSpPr>
        <p:spPr>
          <a:xfrm flipH="1">
            <a:off x="3576346" y="7258410"/>
            <a:ext cx="13087" cy="0"/>
          </a:xfrm>
          <a:prstGeom prst="line">
            <a:avLst/>
          </a:prstGeom>
          <a:ln w="38100">
            <a:solidFill>
              <a:srgbClr val="10318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aphicFrame>
        <p:nvGraphicFramePr>
          <p:cNvPr id="34" name="表 3">
            <a:extLst>
              <a:ext uri="{FF2B5EF4-FFF2-40B4-BE49-F238E27FC236}">
                <a16:creationId xmlns:a16="http://schemas.microsoft.com/office/drawing/2014/main" id="{494AB978-BDFF-A54D-889F-DE5175CF2E27}"/>
              </a:ext>
            </a:extLst>
          </p:cNvPr>
          <p:cNvGraphicFramePr>
            <a:graphicFrameLocks noGrp="1"/>
          </p:cNvGraphicFramePr>
          <p:nvPr>
            <p:extLst>
              <p:ext uri="{D42A27DB-BD31-4B8C-83A1-F6EECF244321}">
                <p14:modId xmlns:p14="http://schemas.microsoft.com/office/powerpoint/2010/main" val="1383136193"/>
              </p:ext>
            </p:extLst>
          </p:nvPr>
        </p:nvGraphicFramePr>
        <p:xfrm>
          <a:off x="229666" y="6265860"/>
          <a:ext cx="6186548" cy="1176342"/>
        </p:xfrm>
        <a:graphic>
          <a:graphicData uri="http://schemas.openxmlformats.org/drawingml/2006/table">
            <a:tbl>
              <a:tblPr firstRow="1" firstCol="1" bandRow="1"/>
              <a:tblGrid>
                <a:gridCol w="939600">
                  <a:extLst>
                    <a:ext uri="{9D8B030D-6E8A-4147-A177-3AD203B41FA5}">
                      <a16:colId xmlns:a16="http://schemas.microsoft.com/office/drawing/2014/main" val="2122848793"/>
                    </a:ext>
                  </a:extLst>
                </a:gridCol>
                <a:gridCol w="555678">
                  <a:extLst>
                    <a:ext uri="{9D8B030D-6E8A-4147-A177-3AD203B41FA5}">
                      <a16:colId xmlns:a16="http://schemas.microsoft.com/office/drawing/2014/main" val="3778785721"/>
                    </a:ext>
                  </a:extLst>
                </a:gridCol>
                <a:gridCol w="938254">
                  <a:extLst>
                    <a:ext uri="{9D8B030D-6E8A-4147-A177-3AD203B41FA5}">
                      <a16:colId xmlns:a16="http://schemas.microsoft.com/office/drawing/2014/main" val="3450314490"/>
                    </a:ext>
                  </a:extLst>
                </a:gridCol>
                <a:gridCol w="938254">
                  <a:extLst>
                    <a:ext uri="{9D8B030D-6E8A-4147-A177-3AD203B41FA5}">
                      <a16:colId xmlns:a16="http://schemas.microsoft.com/office/drawing/2014/main" val="1018469559"/>
                    </a:ext>
                  </a:extLst>
                </a:gridCol>
                <a:gridCol w="938254">
                  <a:extLst>
                    <a:ext uri="{9D8B030D-6E8A-4147-A177-3AD203B41FA5}">
                      <a16:colId xmlns:a16="http://schemas.microsoft.com/office/drawing/2014/main" val="2927463041"/>
                    </a:ext>
                  </a:extLst>
                </a:gridCol>
                <a:gridCol w="938254">
                  <a:extLst>
                    <a:ext uri="{9D8B030D-6E8A-4147-A177-3AD203B41FA5}">
                      <a16:colId xmlns:a16="http://schemas.microsoft.com/office/drawing/2014/main" val="250036958"/>
                    </a:ext>
                  </a:extLst>
                </a:gridCol>
                <a:gridCol w="938254">
                  <a:extLst>
                    <a:ext uri="{9D8B030D-6E8A-4147-A177-3AD203B41FA5}">
                      <a16:colId xmlns:a16="http://schemas.microsoft.com/office/drawing/2014/main" val="58301435"/>
                    </a:ext>
                  </a:extLst>
                </a:gridCol>
              </a:tblGrid>
              <a:tr h="2828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17649003"/>
                  </a:ext>
                </a:extLst>
              </a:tr>
              <a:tr h="282891">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出勤</a:t>
                      </a: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出勤</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出勤</a:t>
                      </a:r>
                    </a:p>
                  </a:txBody>
                  <a:tcPr marL="91442" marR="91442" anchor="ctr">
                    <a:lnL w="6350" cap="flat" cmpd="sng" algn="ctr">
                      <a:solidFill>
                        <a:schemeClr val="bg1">
                          <a:lumMod val="50000"/>
                        </a:schemeClr>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solidFill>
                        <a:srgbClr val="E4E2E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52175994"/>
                  </a:ext>
                </a:extLst>
              </a:tr>
              <a:tr h="274320">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sngStrike" kern="1200" cap="none" spc="300" normalizeH="0" baseline="0" noProof="0" dirty="0">
                        <a:ln>
                          <a:noFill/>
                        </a:ln>
                        <a:solidFill>
                          <a:srgbClr val="00B0F0"/>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待期期間</a:t>
                      </a: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a:t>
                      </a:r>
                    </a:p>
                  </a:txBody>
                  <a:tcPr marL="91442" marR="91442" anchor="ctr">
                    <a:lnL w="12700" cap="flat" cmpd="sng" algn="ctr">
                      <a:solidFill>
                        <a:srgbClr val="E4E2ED"/>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EDFE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不支給</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EDFE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不支給</a:t>
                      </a:r>
                    </a:p>
                  </a:txBody>
                  <a:tcPr marL="91442" marR="91442" anchor="ctr">
                    <a:lnL w="6350" cap="flat" cmpd="sng" algn="ctr">
                      <a:solidFill>
                        <a:schemeClr val="bg1">
                          <a:lumMod val="50000"/>
                        </a:schemeClr>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不支給</a:t>
                      </a: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4E2ED"/>
                      </a:solidFill>
                      <a:prstDash val="solid"/>
                      <a:round/>
                      <a:headEnd type="none" w="med" len="med"/>
                      <a:tailEnd type="none" w="med" len="med"/>
                    </a:lnT>
                    <a:lnB w="12700" cap="flat" cmpd="sng" algn="ctr">
                      <a:solidFill>
                        <a:srgbClr val="E4E2E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63385454"/>
                  </a:ext>
                </a:extLst>
              </a:tr>
              <a:tr h="2448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4E2E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82665092"/>
                  </a:ext>
                </a:extLst>
              </a:tr>
            </a:tbl>
          </a:graphicData>
        </a:graphic>
      </p:graphicFrame>
      <p:sp>
        <p:nvSpPr>
          <p:cNvPr id="4" name="下矢印吹き出し 3"/>
          <p:cNvSpPr/>
          <p:nvPr/>
        </p:nvSpPr>
        <p:spPr>
          <a:xfrm>
            <a:off x="1174415" y="6217633"/>
            <a:ext cx="1457183" cy="279635"/>
          </a:xfrm>
          <a:prstGeom prst="downArrowCallout">
            <a:avLst>
              <a:gd name="adj1" fmla="val 84564"/>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91048">
              <a:lnSpc>
                <a:spcPct val="130000"/>
              </a:lnSpc>
              <a:spcAft>
                <a:spcPts val="795"/>
              </a:spcAft>
              <a:defRPr/>
            </a:pPr>
            <a:r>
              <a:rPr lang="ja-JP" altLang="en-US" sz="1099" kern="0" spc="238" dirty="0">
                <a:solidFill>
                  <a:schemeClr val="bg1"/>
                </a:solidFill>
                <a:latin typeface="メイリオ"/>
                <a:ea typeface="メイリオ"/>
                <a:cs typeface="Noto Sans CJK JP DemiLight" charset="-128"/>
              </a:rPr>
              <a:t>療養</a:t>
            </a:r>
            <a:r>
              <a:rPr lang="ja-JP" altLang="en-US" sz="1099" kern="0" spc="238" dirty="0">
                <a:solidFill>
                  <a:srgbClr val="FFFFFF"/>
                </a:solidFill>
                <a:latin typeface="メイリオ"/>
                <a:ea typeface="メイリオ"/>
                <a:cs typeface="Noto Sans CJK JP DemiLight" charset="-128"/>
              </a:rPr>
              <a:t>期間</a:t>
            </a:r>
          </a:p>
        </p:txBody>
      </p:sp>
      <p:sp>
        <p:nvSpPr>
          <p:cNvPr id="57" name="下矢印吹き出し 56"/>
          <p:cNvSpPr/>
          <p:nvPr/>
        </p:nvSpPr>
        <p:spPr>
          <a:xfrm>
            <a:off x="3576346" y="6227451"/>
            <a:ext cx="972001" cy="279635"/>
          </a:xfrm>
          <a:prstGeom prst="downArrowCallout">
            <a:avLst>
              <a:gd name="adj1" fmla="val 50000"/>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91048">
              <a:lnSpc>
                <a:spcPct val="130000"/>
              </a:lnSpc>
              <a:spcAft>
                <a:spcPts val="795"/>
              </a:spcAft>
              <a:defRPr/>
            </a:pPr>
            <a:r>
              <a:rPr lang="ja-JP" altLang="en-US" sz="1099" kern="0" spc="238" dirty="0">
                <a:solidFill>
                  <a:schemeClr val="bg1"/>
                </a:solidFill>
                <a:latin typeface="メイリオ"/>
                <a:ea typeface="メイリオ"/>
                <a:cs typeface="Noto Sans CJK JP DemiLight" charset="-128"/>
              </a:rPr>
              <a:t>療養</a:t>
            </a:r>
            <a:r>
              <a:rPr lang="ja-JP" altLang="en-US" sz="1099" kern="0" spc="238" dirty="0">
                <a:solidFill>
                  <a:srgbClr val="FFFFFF"/>
                </a:solidFill>
                <a:latin typeface="メイリオ"/>
                <a:ea typeface="メイリオ"/>
                <a:cs typeface="Noto Sans CJK JP DemiLight" charset="-128"/>
              </a:rPr>
              <a:t>期間</a:t>
            </a:r>
          </a:p>
        </p:txBody>
      </p:sp>
      <p:sp>
        <p:nvSpPr>
          <p:cNvPr id="59" name="下矢印吹き出し 58"/>
          <p:cNvSpPr/>
          <p:nvPr/>
        </p:nvSpPr>
        <p:spPr>
          <a:xfrm>
            <a:off x="5457694" y="6222098"/>
            <a:ext cx="973313" cy="279635"/>
          </a:xfrm>
          <a:prstGeom prst="downArrowCallout">
            <a:avLst>
              <a:gd name="adj1" fmla="val 50000"/>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91048">
              <a:lnSpc>
                <a:spcPct val="130000"/>
              </a:lnSpc>
              <a:spcAft>
                <a:spcPts val="795"/>
              </a:spcAft>
              <a:defRPr/>
            </a:pPr>
            <a:r>
              <a:rPr lang="ja-JP" altLang="en-US" sz="1099" kern="0" spc="238" dirty="0">
                <a:solidFill>
                  <a:schemeClr val="bg1"/>
                </a:solidFill>
                <a:latin typeface="メイリオ"/>
                <a:ea typeface="メイリオ"/>
                <a:cs typeface="Noto Sans CJK JP DemiLight" charset="-128"/>
              </a:rPr>
              <a:t>療養</a:t>
            </a:r>
            <a:r>
              <a:rPr lang="ja-JP" altLang="en-US" sz="1099" kern="0" spc="238" dirty="0">
                <a:solidFill>
                  <a:srgbClr val="FFFFFF"/>
                </a:solidFill>
                <a:latin typeface="メイリオ"/>
                <a:ea typeface="メイリオ"/>
                <a:cs typeface="Noto Sans CJK JP DemiLight" charset="-128"/>
              </a:rPr>
              <a:t>期間</a:t>
            </a:r>
          </a:p>
        </p:txBody>
      </p:sp>
      <p:cxnSp>
        <p:nvCxnSpPr>
          <p:cNvPr id="53" name="直線コネクタ 52"/>
          <p:cNvCxnSpPr/>
          <p:nvPr/>
        </p:nvCxnSpPr>
        <p:spPr>
          <a:xfrm>
            <a:off x="1798502" y="7338813"/>
            <a:ext cx="1296000" cy="8607"/>
          </a:xfrm>
          <a:prstGeom prst="line">
            <a:avLst/>
          </a:prstGeom>
          <a:ln w="38100">
            <a:solidFill>
              <a:srgbClr val="10318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55" name="正方形/長方形 54">
            <a:extLst>
              <a:ext uri="{FF2B5EF4-FFF2-40B4-BE49-F238E27FC236}">
                <a16:creationId xmlns:a16="http://schemas.microsoft.com/office/drawing/2014/main" id="{003F7709-68C6-054E-B0A1-99BF5080B9EE}"/>
              </a:ext>
            </a:extLst>
          </p:cNvPr>
          <p:cNvSpPr/>
          <p:nvPr/>
        </p:nvSpPr>
        <p:spPr>
          <a:xfrm>
            <a:off x="3130571" y="7222521"/>
            <a:ext cx="1057312" cy="226216"/>
          </a:xfrm>
          <a:prstGeom prst="rect">
            <a:avLst/>
          </a:prstGeom>
        </p:spPr>
        <p:txBody>
          <a:bodyPr wrap="square" lIns="0" tIns="0" rIns="0" bIns="0">
            <a:spAutoFit/>
          </a:bodyPr>
          <a:lstStyle/>
          <a:p>
            <a:pPr algn="ctr" defTabSz="591048">
              <a:lnSpc>
                <a:spcPct val="130000"/>
              </a:lnSpc>
              <a:spcAft>
                <a:spcPts val="795"/>
              </a:spcAft>
            </a:pPr>
            <a:r>
              <a:rPr lang="en-US" altLang="ja-JP" sz="1200" b="1" spc="238" dirty="0">
                <a:solidFill>
                  <a:srgbClr val="0B348F"/>
                </a:solidFill>
                <a:latin typeface="Meiryo" panose="020B0604030504040204" pitchFamily="34" charset="-128"/>
                <a:ea typeface="Meiryo" panose="020B0604030504040204" pitchFamily="34" charset="-128"/>
                <a:cs typeface="Noto Sans CJK JP DemiLight" charset="-128"/>
              </a:rPr>
              <a:t>1</a:t>
            </a:r>
            <a:r>
              <a:rPr lang="ja-JP" altLang="en-US" sz="1200" b="1" spc="238" dirty="0">
                <a:solidFill>
                  <a:srgbClr val="0B348F"/>
                </a:solidFill>
                <a:latin typeface="Meiryo" panose="020B0604030504040204" pitchFamily="34" charset="-128"/>
                <a:ea typeface="Meiryo" panose="020B0604030504040204" pitchFamily="34" charset="-128"/>
                <a:cs typeface="Noto Sans CJK JP DemiLight" charset="-128"/>
              </a:rPr>
              <a:t>年６か月</a:t>
            </a:r>
          </a:p>
        </p:txBody>
      </p:sp>
      <p:cxnSp>
        <p:nvCxnSpPr>
          <p:cNvPr id="61" name="直線コネクタ 60"/>
          <p:cNvCxnSpPr/>
          <p:nvPr/>
        </p:nvCxnSpPr>
        <p:spPr>
          <a:xfrm flipH="1" flipV="1">
            <a:off x="4187883" y="7322672"/>
            <a:ext cx="1249151" cy="4304"/>
          </a:xfrm>
          <a:prstGeom prst="line">
            <a:avLst/>
          </a:prstGeom>
          <a:ln w="38100">
            <a:solidFill>
              <a:srgbClr val="10318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5" name="下矢印吹き出し 24"/>
          <p:cNvSpPr/>
          <p:nvPr/>
        </p:nvSpPr>
        <p:spPr>
          <a:xfrm>
            <a:off x="1174415" y="7989932"/>
            <a:ext cx="1457183" cy="279635"/>
          </a:xfrm>
          <a:prstGeom prst="downArrowCallout">
            <a:avLst>
              <a:gd name="adj1" fmla="val 50000"/>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91048">
              <a:lnSpc>
                <a:spcPct val="130000"/>
              </a:lnSpc>
              <a:spcAft>
                <a:spcPts val="795"/>
              </a:spcAft>
              <a:defRPr/>
            </a:pPr>
            <a:r>
              <a:rPr lang="ja-JP" altLang="en-US" sz="1099" kern="0" spc="238" dirty="0">
                <a:solidFill>
                  <a:schemeClr val="bg1"/>
                </a:solidFill>
                <a:latin typeface="メイリオ"/>
                <a:ea typeface="メイリオ"/>
                <a:cs typeface="Noto Sans CJK JP DemiLight" charset="-128"/>
              </a:rPr>
              <a:t>療養</a:t>
            </a:r>
            <a:r>
              <a:rPr lang="ja-JP" altLang="en-US" sz="1099" kern="0" spc="238" dirty="0">
                <a:solidFill>
                  <a:srgbClr val="FFFFFF"/>
                </a:solidFill>
                <a:latin typeface="メイリオ"/>
                <a:ea typeface="メイリオ"/>
                <a:cs typeface="Noto Sans CJK JP DemiLight" charset="-128"/>
              </a:rPr>
              <a:t>期間</a:t>
            </a:r>
          </a:p>
        </p:txBody>
      </p:sp>
      <p:sp>
        <p:nvSpPr>
          <p:cNvPr id="26" name="下矢印吹き出し 25"/>
          <p:cNvSpPr/>
          <p:nvPr/>
        </p:nvSpPr>
        <p:spPr>
          <a:xfrm>
            <a:off x="3598127" y="7989931"/>
            <a:ext cx="972001" cy="279635"/>
          </a:xfrm>
          <a:prstGeom prst="downArrowCallout">
            <a:avLst>
              <a:gd name="adj1" fmla="val 50000"/>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91048">
              <a:lnSpc>
                <a:spcPct val="130000"/>
              </a:lnSpc>
              <a:spcAft>
                <a:spcPts val="795"/>
              </a:spcAft>
              <a:defRPr/>
            </a:pPr>
            <a:r>
              <a:rPr lang="ja-JP" altLang="en-US" sz="1099" kern="0" spc="238" dirty="0">
                <a:solidFill>
                  <a:schemeClr val="bg1"/>
                </a:solidFill>
                <a:latin typeface="メイリオ"/>
                <a:ea typeface="メイリオ"/>
                <a:cs typeface="Noto Sans CJK JP DemiLight" charset="-128"/>
              </a:rPr>
              <a:t>療養</a:t>
            </a:r>
            <a:r>
              <a:rPr lang="ja-JP" altLang="en-US" sz="1099" kern="0" spc="238" dirty="0">
                <a:solidFill>
                  <a:srgbClr val="FFFFFF"/>
                </a:solidFill>
                <a:latin typeface="メイリオ"/>
                <a:ea typeface="メイリオ"/>
                <a:cs typeface="Noto Sans CJK JP DemiLight" charset="-128"/>
              </a:rPr>
              <a:t>期間</a:t>
            </a:r>
          </a:p>
        </p:txBody>
      </p:sp>
      <p:sp>
        <p:nvSpPr>
          <p:cNvPr id="27" name="下矢印吹き出し 26"/>
          <p:cNvSpPr/>
          <p:nvPr/>
        </p:nvSpPr>
        <p:spPr>
          <a:xfrm>
            <a:off x="5469507" y="7989931"/>
            <a:ext cx="973313" cy="279635"/>
          </a:xfrm>
          <a:prstGeom prst="downArrowCallout">
            <a:avLst>
              <a:gd name="adj1" fmla="val 50000"/>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91048">
              <a:lnSpc>
                <a:spcPct val="130000"/>
              </a:lnSpc>
              <a:spcAft>
                <a:spcPts val="795"/>
              </a:spcAft>
              <a:defRPr/>
            </a:pPr>
            <a:r>
              <a:rPr lang="ja-JP" altLang="en-US" sz="1099" kern="0" spc="238" dirty="0">
                <a:solidFill>
                  <a:schemeClr val="bg1"/>
                </a:solidFill>
                <a:latin typeface="メイリオ"/>
                <a:ea typeface="メイリオ"/>
                <a:cs typeface="Noto Sans CJK JP DemiLight" charset="-128"/>
              </a:rPr>
              <a:t>療養</a:t>
            </a:r>
            <a:r>
              <a:rPr lang="ja-JP" altLang="en-US" sz="1099" kern="0" spc="238" dirty="0">
                <a:solidFill>
                  <a:srgbClr val="FFFFFF"/>
                </a:solidFill>
                <a:latin typeface="メイリオ"/>
                <a:ea typeface="メイリオ"/>
                <a:cs typeface="Noto Sans CJK JP DemiLight" charset="-128"/>
              </a:rPr>
              <a:t>期間</a:t>
            </a:r>
          </a:p>
        </p:txBody>
      </p:sp>
      <p:sp>
        <p:nvSpPr>
          <p:cNvPr id="32" name="角丸四角形 31">
            <a:extLst>
              <a:ext uri="{FF2B5EF4-FFF2-40B4-BE49-F238E27FC236}">
                <a16:creationId xmlns:a16="http://schemas.microsoft.com/office/drawing/2014/main" id="{F34F25DD-7220-3040-A169-5D2B2140AC4E}"/>
              </a:ext>
            </a:extLst>
          </p:cNvPr>
          <p:cNvSpPr/>
          <p:nvPr/>
        </p:nvSpPr>
        <p:spPr>
          <a:xfrm>
            <a:off x="229674" y="7564276"/>
            <a:ext cx="2958183" cy="288000"/>
          </a:xfrm>
          <a:prstGeom prst="roundRect">
            <a:avLst>
              <a:gd name="adj" fmla="val 50000"/>
            </a:avLst>
          </a:prstGeom>
          <a:noFill/>
          <a:ln w="12700">
            <a:solidFill>
              <a:srgbClr val="103185"/>
            </a:solidFill>
          </a:ln>
        </p:spPr>
        <p:txBody>
          <a:bodyPr anchor="ctr"/>
          <a:lstStyle/>
          <a:p>
            <a:pPr algn="ctr" defTabSz="591048">
              <a:lnSpc>
                <a:spcPct val="130000"/>
              </a:lnSpc>
              <a:spcAft>
                <a:spcPts val="795"/>
              </a:spcAft>
            </a:pPr>
            <a:r>
              <a:rPr lang="ja-JP" altLang="en-US" sz="1200" b="1" spc="238" dirty="0">
                <a:solidFill>
                  <a:srgbClr val="FF0000"/>
                </a:solidFill>
                <a:latin typeface="メイリオ"/>
                <a:ea typeface="メイリオ"/>
                <a:cs typeface="Noto Sans CJK JP DemiLight" charset="-128"/>
              </a:rPr>
              <a:t>改正後の</a:t>
            </a:r>
            <a:r>
              <a:rPr lang="ja-JP" altLang="en-US" sz="1200" b="1" spc="238" dirty="0">
                <a:solidFill>
                  <a:srgbClr val="103185"/>
                </a:solidFill>
                <a:latin typeface="メイリオ"/>
                <a:ea typeface="メイリオ"/>
                <a:cs typeface="Noto Sans CJK JP DemiLight" charset="-128"/>
              </a:rPr>
              <a:t>傷病手当金の支給期間</a:t>
            </a:r>
          </a:p>
        </p:txBody>
      </p:sp>
      <p:sp>
        <p:nvSpPr>
          <p:cNvPr id="45" name="正方形/長方形 44"/>
          <p:cNvSpPr/>
          <p:nvPr/>
        </p:nvSpPr>
        <p:spPr>
          <a:xfrm>
            <a:off x="5205260" y="9130749"/>
            <a:ext cx="1642658" cy="384977"/>
          </a:xfrm>
          <a:prstGeom prst="rect">
            <a:avLst/>
          </a:prstGeom>
          <a:solidFill>
            <a:schemeClr val="bg1"/>
          </a:solidFill>
        </p:spPr>
        <p:txBody>
          <a:bodyPr wrap="square">
            <a:spAutoFit/>
          </a:bodyPr>
          <a:lstStyle/>
          <a:p>
            <a:pPr defTabSz="914392">
              <a:defRPr/>
            </a:pPr>
            <a:r>
              <a:rPr kumimoji="1" lang="en-US" altLang="ja-JP" sz="951" kern="0" dirty="0">
                <a:solidFill>
                  <a:srgbClr val="EA544F"/>
                </a:solidFill>
                <a:latin typeface="メイリオ" panose="020B0604030504040204" pitchFamily="50" charset="-128"/>
                <a:ea typeface="メイリオ" panose="020B0604030504040204" pitchFamily="50" charset="-128"/>
              </a:rPr>
              <a:t>※</a:t>
            </a:r>
            <a:r>
              <a:rPr kumimoji="1" lang="ja-JP" altLang="en-US" sz="951" kern="0" dirty="0">
                <a:solidFill>
                  <a:srgbClr val="EA544F"/>
                </a:solidFill>
                <a:latin typeface="メイリオ" panose="020B0604030504040204" pitchFamily="50" charset="-128"/>
                <a:ea typeface="メイリオ" panose="020B0604030504040204" pitchFamily="50" charset="-128"/>
              </a:rPr>
              <a:t>支給開始日から</a:t>
            </a:r>
            <a:r>
              <a:rPr kumimoji="1" lang="ja-JP" altLang="en-US" sz="951" b="1" u="sng" kern="0" dirty="0">
                <a:solidFill>
                  <a:srgbClr val="EA544F"/>
                </a:solidFill>
                <a:latin typeface="メイリオ" panose="020B0604030504040204" pitchFamily="50" charset="-128"/>
                <a:ea typeface="メイリオ" panose="020B0604030504040204" pitchFamily="50" charset="-128"/>
              </a:rPr>
              <a:t>通算して</a:t>
            </a:r>
            <a:endParaRPr kumimoji="1" lang="en-US" altLang="ja-JP" sz="951" b="1" u="sng" kern="0" dirty="0">
              <a:solidFill>
                <a:srgbClr val="EA544F"/>
              </a:solidFill>
              <a:latin typeface="メイリオ" panose="020B0604030504040204" pitchFamily="50" charset="-128"/>
              <a:ea typeface="メイリオ" panose="020B0604030504040204" pitchFamily="50" charset="-128"/>
            </a:endParaRPr>
          </a:p>
          <a:p>
            <a:pPr defTabSz="914392">
              <a:defRPr/>
            </a:pPr>
            <a:r>
              <a:rPr kumimoji="1" lang="ja-JP" altLang="en-US" sz="951" kern="0" dirty="0">
                <a:solidFill>
                  <a:srgbClr val="EA544F"/>
                </a:solidFill>
                <a:latin typeface="メイリオ" panose="020B0604030504040204" pitchFamily="50" charset="-128"/>
                <a:ea typeface="メイリオ" panose="020B0604030504040204" pitchFamily="50" charset="-128"/>
              </a:rPr>
              <a:t>　１年６か月まで支給</a:t>
            </a:r>
          </a:p>
        </p:txBody>
      </p:sp>
      <p:cxnSp>
        <p:nvCxnSpPr>
          <p:cNvPr id="6" name="直線コネクタ 5"/>
          <p:cNvCxnSpPr/>
          <p:nvPr/>
        </p:nvCxnSpPr>
        <p:spPr>
          <a:xfrm>
            <a:off x="1729197" y="6546349"/>
            <a:ext cx="0" cy="864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5469507" y="6546349"/>
            <a:ext cx="0" cy="864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フローチャート: 処理 1"/>
          <p:cNvSpPr/>
          <p:nvPr/>
        </p:nvSpPr>
        <p:spPr>
          <a:xfrm>
            <a:off x="5498213" y="6854040"/>
            <a:ext cx="918002" cy="332954"/>
          </a:xfrm>
          <a:prstGeom prst="flowChartProcess">
            <a:avLst/>
          </a:prstGeom>
          <a:noFill/>
          <a:ln w="38100">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2"/>
          </a:p>
        </p:txBody>
      </p:sp>
      <p:sp>
        <p:nvSpPr>
          <p:cNvPr id="7" name="正方形/長方形 6"/>
          <p:cNvSpPr/>
          <p:nvPr/>
        </p:nvSpPr>
        <p:spPr>
          <a:xfrm>
            <a:off x="117000" y="1225723"/>
            <a:ext cx="6624000" cy="1030346"/>
          </a:xfrm>
          <a:prstGeom prst="rect">
            <a:avLst/>
          </a:prstGeom>
          <a:noFill/>
          <a:ln w="12700">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200" dirty="0">
                <a:solidFill>
                  <a:schemeClr val="tx1"/>
                </a:solidFill>
                <a:latin typeface="メイリオ" panose="020B0604030504040204" pitchFamily="50" charset="-128"/>
                <a:ea typeface="メイリオ" panose="020B0604030504040204" pitchFamily="50" charset="-128"/>
              </a:rPr>
              <a:t>　治療と仕事の両立の観点から、より柔軟な所得保障ができるよう、「全世代対応型の社会保障制度を構築するための健康保険法等の一部を改正する法律（令和３年法律第</a:t>
            </a:r>
            <a:r>
              <a:rPr kumimoji="1" lang="en-US" altLang="ja-JP" sz="1200" dirty="0">
                <a:solidFill>
                  <a:schemeClr val="tx1"/>
                </a:solidFill>
                <a:latin typeface="メイリオ" panose="020B0604030504040204" pitchFamily="50" charset="-128"/>
                <a:ea typeface="メイリオ" panose="020B0604030504040204" pitchFamily="50" charset="-128"/>
              </a:rPr>
              <a:t>66</a:t>
            </a:r>
            <a:r>
              <a:rPr kumimoji="1" lang="ja-JP" altLang="en-US" sz="1200" dirty="0">
                <a:solidFill>
                  <a:schemeClr val="tx1"/>
                </a:solidFill>
                <a:latin typeface="メイリオ" panose="020B0604030504040204" pitchFamily="50" charset="-128"/>
                <a:ea typeface="メイリオ" panose="020B0604030504040204" pitchFamily="50" charset="-128"/>
              </a:rPr>
              <a:t>号）」により健康保険法等が改正されました。</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nSpc>
                <a:spcPct val="110000"/>
              </a:lnSpc>
            </a:pPr>
            <a:r>
              <a:rPr kumimoji="1" lang="ja-JP" altLang="en-US" sz="1200" dirty="0">
                <a:solidFill>
                  <a:schemeClr val="tx1"/>
                </a:solidFill>
                <a:latin typeface="メイリオ" panose="020B0604030504040204" pitchFamily="50" charset="-128"/>
                <a:ea typeface="メイリオ" panose="020B0604030504040204" pitchFamily="50" charset="-128"/>
              </a:rPr>
              <a:t>　この改正により令和４年１月１日から、傷病手当金の支給期間が通算化されます。</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41" name="正方形/長方形 40"/>
          <p:cNvSpPr/>
          <p:nvPr/>
        </p:nvSpPr>
        <p:spPr>
          <a:xfrm>
            <a:off x="175053" y="2674804"/>
            <a:ext cx="6696000" cy="323165"/>
          </a:xfrm>
          <a:prstGeom prst="rect">
            <a:avLst/>
          </a:prstGeom>
          <a:no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defTabSz="591048">
              <a:lnSpc>
                <a:spcPts val="1802"/>
              </a:lnSpc>
              <a:spcAft>
                <a:spcPts val="701"/>
              </a:spcAft>
            </a:pPr>
            <a:r>
              <a:rPr lang="ja-JP" altLang="en-US" sz="1350" b="1" spc="80" dirty="0">
                <a:solidFill>
                  <a:srgbClr val="103185"/>
                </a:solidFill>
                <a:latin typeface="Meiryo" panose="020B0604030504040204" pitchFamily="34" charset="-128"/>
                <a:ea typeface="Meiryo" panose="020B0604030504040204" pitchFamily="34" charset="-128"/>
                <a:cs typeface="Noto Sans CJK JP DemiLight" charset="-128"/>
              </a:rPr>
              <a:t>●</a:t>
            </a:r>
            <a:r>
              <a:rPr lang="ja-JP" altLang="en-US" sz="1350" b="1" dirty="0">
                <a:solidFill>
                  <a:srgbClr val="103185"/>
                </a:solidFill>
                <a:latin typeface="Meiryo" panose="020B0604030504040204" pitchFamily="34" charset="-128"/>
                <a:ea typeface="Meiryo" panose="020B0604030504040204" pitchFamily="34" charset="-128"/>
                <a:cs typeface="Noto Sans CJK JP DemiLight" charset="-128"/>
              </a:rPr>
              <a:t>傷病手当金の支給期間が、支給開始日から「通算して１年６か月」になります。</a:t>
            </a:r>
            <a:endParaRPr lang="en-US" altLang="ja-JP" sz="1350" dirty="0">
              <a:solidFill>
                <a:prstClr val="black"/>
              </a:solidFill>
              <a:latin typeface="Meiryo" panose="020B0604030504040204" pitchFamily="34" charset="-128"/>
              <a:ea typeface="Meiryo" panose="020B0604030504040204" pitchFamily="34" charset="-128"/>
            </a:endParaRPr>
          </a:p>
        </p:txBody>
      </p:sp>
      <p:sp>
        <p:nvSpPr>
          <p:cNvPr id="44" name="正方形/長方形 43"/>
          <p:cNvSpPr/>
          <p:nvPr/>
        </p:nvSpPr>
        <p:spPr>
          <a:xfrm>
            <a:off x="324418" y="3071576"/>
            <a:ext cx="6294694" cy="1026744"/>
          </a:xfrm>
          <a:prstGeom prst="rect">
            <a:avLst/>
          </a:prstGeom>
          <a:solidFill>
            <a:srgbClr val="FEDFE1"/>
          </a:solid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108000" rIns="108000" rtlCol="0" anchor="ctr"/>
          <a:lstStyle/>
          <a:p>
            <a:pPr marL="144000" indent="-144000" defTabSz="591048">
              <a:lnSpc>
                <a:spcPct val="110000"/>
              </a:lnSpc>
              <a:spcBef>
                <a:spcPts val="600"/>
              </a:spcBef>
            </a:pPr>
            <a:r>
              <a:rPr lang="ja-JP" altLang="en-US" sz="1200" spc="30" dirty="0">
                <a:solidFill>
                  <a:prstClr val="black"/>
                </a:solidFill>
                <a:latin typeface="Meiryo" panose="020B0604030504040204" pitchFamily="34" charset="-128"/>
                <a:ea typeface="Meiryo" panose="020B0604030504040204" pitchFamily="34" charset="-128"/>
              </a:rPr>
              <a:t>・同一のケガや病気に</a:t>
            </a:r>
            <a:r>
              <a:rPr lang="ja-JP" altLang="en-US" sz="1200" spc="30" dirty="0">
                <a:solidFill>
                  <a:schemeClr val="tx1"/>
                </a:solidFill>
                <a:latin typeface="Meiryo" panose="020B0604030504040204" pitchFamily="34" charset="-128"/>
                <a:ea typeface="Meiryo" panose="020B0604030504040204" pitchFamily="34" charset="-128"/>
              </a:rPr>
              <a:t>関する傷病手当金の支給期間が、支給開始日から通算して</a:t>
            </a:r>
            <a:br>
              <a:rPr lang="en-US" altLang="ja-JP" sz="1200" spc="30" dirty="0">
                <a:solidFill>
                  <a:schemeClr val="tx1"/>
                </a:solidFill>
                <a:latin typeface="Meiryo" panose="020B0604030504040204" pitchFamily="34" charset="-128"/>
                <a:ea typeface="Meiryo" panose="020B0604030504040204" pitchFamily="34" charset="-128"/>
              </a:rPr>
            </a:br>
            <a:r>
              <a:rPr lang="ja-JP" altLang="en-US" sz="1200" spc="30" dirty="0">
                <a:solidFill>
                  <a:schemeClr val="tx1"/>
                </a:solidFill>
                <a:latin typeface="Meiryo" panose="020B0604030504040204" pitchFamily="34" charset="-128"/>
                <a:ea typeface="Meiryo" panose="020B0604030504040204" pitchFamily="34" charset="-128"/>
              </a:rPr>
              <a:t>１年６か月に達する日まで対象となります。</a:t>
            </a:r>
            <a:endParaRPr lang="en-US" altLang="ja-JP" sz="1200" spc="30" dirty="0">
              <a:solidFill>
                <a:schemeClr val="tx1"/>
              </a:solidFill>
              <a:latin typeface="Meiryo" panose="020B0604030504040204" pitchFamily="34" charset="-128"/>
              <a:ea typeface="Meiryo" panose="020B0604030504040204" pitchFamily="34" charset="-128"/>
            </a:endParaRPr>
          </a:p>
          <a:p>
            <a:pPr marL="144000" indent="-144000" defTabSz="591048">
              <a:lnSpc>
                <a:spcPct val="110000"/>
              </a:lnSpc>
              <a:spcBef>
                <a:spcPts val="600"/>
              </a:spcBef>
            </a:pPr>
            <a:r>
              <a:rPr lang="ja-JP" altLang="en-US" sz="1200" spc="30" dirty="0">
                <a:solidFill>
                  <a:schemeClr val="tx1"/>
                </a:solidFill>
                <a:latin typeface="Meiryo" panose="020B0604030504040204" pitchFamily="34" charset="-128"/>
                <a:ea typeface="Meiryo" panose="020B0604030504040204" pitchFamily="34" charset="-128"/>
              </a:rPr>
              <a:t>・支給期間中に途中で就労するなど、傷病手当金が支給されない期間がある場合には、支給開始日から起算して１年６か月</a:t>
            </a:r>
            <a:r>
              <a:rPr lang="ja-JP" altLang="en-US" sz="1200" spc="30" dirty="0">
                <a:solidFill>
                  <a:prstClr val="black"/>
                </a:solidFill>
                <a:latin typeface="Meiryo" panose="020B0604030504040204" pitchFamily="34" charset="-128"/>
                <a:ea typeface="Meiryo" panose="020B0604030504040204" pitchFamily="34" charset="-128"/>
              </a:rPr>
              <a:t>を超えても、繰り越して支給可能になります。</a:t>
            </a:r>
            <a:endParaRPr lang="en-US" altLang="ja-JP" sz="1200" spc="30" dirty="0">
              <a:solidFill>
                <a:prstClr val="black"/>
              </a:solidFill>
              <a:latin typeface="Meiryo" panose="020B0604030504040204" pitchFamily="34" charset="-128"/>
              <a:ea typeface="Meiryo" panose="020B0604030504040204" pitchFamily="34" charset="-128"/>
            </a:endParaRPr>
          </a:p>
        </p:txBody>
      </p:sp>
      <p:sp>
        <p:nvSpPr>
          <p:cNvPr id="46" name="正方形/長方形 45"/>
          <p:cNvSpPr/>
          <p:nvPr/>
        </p:nvSpPr>
        <p:spPr>
          <a:xfrm>
            <a:off x="175054" y="4186641"/>
            <a:ext cx="6551007" cy="323165"/>
          </a:xfrm>
          <a:prstGeom prst="rect">
            <a:avLst/>
          </a:prstGeom>
          <a:no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defTabSz="591048">
              <a:lnSpc>
                <a:spcPts val="1802"/>
              </a:lnSpc>
              <a:spcAft>
                <a:spcPts val="701"/>
              </a:spcAft>
            </a:pPr>
            <a:r>
              <a:rPr lang="ja-JP" altLang="en-US" sz="1350" b="1" spc="80" dirty="0">
                <a:solidFill>
                  <a:srgbClr val="103185"/>
                </a:solidFill>
                <a:latin typeface="Meiryo" panose="020B0604030504040204" pitchFamily="34" charset="-128"/>
                <a:ea typeface="Meiryo" panose="020B0604030504040204" pitchFamily="34" charset="-128"/>
                <a:cs typeface="Noto Sans CJK JP DemiLight" charset="-128"/>
              </a:rPr>
              <a:t>●この改正は、令和４年１月１日から施行されます。</a:t>
            </a:r>
            <a:endParaRPr lang="en-US" altLang="ja-JP" sz="1350" b="1" spc="80" dirty="0">
              <a:solidFill>
                <a:srgbClr val="103185"/>
              </a:solidFill>
              <a:latin typeface="Meiryo" panose="020B0604030504040204" pitchFamily="34" charset="-128"/>
              <a:ea typeface="Meiryo" panose="020B0604030504040204" pitchFamily="34" charset="-128"/>
              <a:cs typeface="Noto Sans CJK JP DemiLight" charset="-128"/>
            </a:endParaRPr>
          </a:p>
        </p:txBody>
      </p:sp>
      <p:sp>
        <p:nvSpPr>
          <p:cNvPr id="47" name="正方形/長方形 46"/>
          <p:cNvSpPr/>
          <p:nvPr/>
        </p:nvSpPr>
        <p:spPr>
          <a:xfrm>
            <a:off x="324418" y="4489023"/>
            <a:ext cx="6294694" cy="510016"/>
          </a:xfrm>
          <a:prstGeom prst="rect">
            <a:avLst/>
          </a:prstGeom>
          <a:solidFill>
            <a:srgbClr val="FEDFE1"/>
          </a:solid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108000" rIns="108000" rtlCol="0" anchor="ctr"/>
          <a:lstStyle/>
          <a:p>
            <a:pPr marL="144000" indent="-144000" defTabSz="591048">
              <a:lnSpc>
                <a:spcPct val="110000"/>
              </a:lnSpc>
              <a:spcBef>
                <a:spcPts val="600"/>
              </a:spcBef>
            </a:pPr>
            <a:r>
              <a:rPr lang="ja-JP" altLang="en-US" sz="1200" spc="30" dirty="0">
                <a:solidFill>
                  <a:prstClr val="black"/>
                </a:solidFill>
                <a:latin typeface="Meiryo" panose="020B0604030504040204" pitchFamily="34" charset="-128"/>
                <a:ea typeface="Meiryo" panose="020B0604030504040204" pitchFamily="34" charset="-128"/>
              </a:rPr>
              <a:t>・令和３年</a:t>
            </a:r>
            <a:r>
              <a:rPr lang="en-US" altLang="ja-JP" sz="1200" spc="30" dirty="0">
                <a:solidFill>
                  <a:schemeClr val="tx1"/>
                </a:solidFill>
                <a:latin typeface="Meiryo" panose="020B0604030504040204" pitchFamily="34" charset="-128"/>
                <a:ea typeface="Meiryo" panose="020B0604030504040204" pitchFamily="34" charset="-128"/>
              </a:rPr>
              <a:t>12</a:t>
            </a:r>
            <a:r>
              <a:rPr lang="ja-JP" altLang="en-US" sz="1200" spc="30" dirty="0">
                <a:solidFill>
                  <a:schemeClr val="tx1"/>
                </a:solidFill>
                <a:latin typeface="Meiryo" panose="020B0604030504040204" pitchFamily="34" charset="-128"/>
                <a:ea typeface="Meiryo" panose="020B0604030504040204" pitchFamily="34" charset="-128"/>
              </a:rPr>
              <a:t>月</a:t>
            </a:r>
            <a:r>
              <a:rPr lang="en-US" altLang="ja-JP" sz="1200" spc="30" dirty="0">
                <a:solidFill>
                  <a:schemeClr val="tx1"/>
                </a:solidFill>
                <a:latin typeface="Meiryo" panose="020B0604030504040204" pitchFamily="34" charset="-128"/>
                <a:ea typeface="Meiryo" panose="020B0604030504040204" pitchFamily="34" charset="-128"/>
              </a:rPr>
              <a:t>31</a:t>
            </a:r>
            <a:r>
              <a:rPr lang="ja-JP" altLang="en-US" sz="1200" spc="30" dirty="0">
                <a:solidFill>
                  <a:schemeClr val="tx1"/>
                </a:solidFill>
                <a:latin typeface="Meiryo" panose="020B0604030504040204" pitchFamily="34" charset="-128"/>
                <a:ea typeface="Meiryo" panose="020B0604030504040204" pitchFamily="34" charset="-128"/>
              </a:rPr>
              <a:t>日時点で、支給開始日から起算して１年６か月を経過していない</a:t>
            </a:r>
            <a:br>
              <a:rPr lang="en-US" altLang="ja-JP" sz="1200" spc="30" dirty="0">
                <a:solidFill>
                  <a:schemeClr val="tx1"/>
                </a:solidFill>
                <a:latin typeface="Meiryo" panose="020B0604030504040204" pitchFamily="34" charset="-128"/>
                <a:ea typeface="Meiryo" panose="020B0604030504040204" pitchFamily="34" charset="-128"/>
              </a:rPr>
            </a:br>
            <a:r>
              <a:rPr lang="ja-JP" altLang="en-US" sz="1200" spc="30" dirty="0">
                <a:solidFill>
                  <a:schemeClr val="tx1"/>
                </a:solidFill>
                <a:latin typeface="Meiryo" panose="020B0604030504040204" pitchFamily="34" charset="-128"/>
                <a:ea typeface="Meiryo" panose="020B0604030504040204" pitchFamily="34" charset="-128"/>
              </a:rPr>
              <a:t>傷病手当金（令和２年７月２日以降に支給が開始された傷病手当金）が対象です。</a:t>
            </a:r>
            <a:endParaRPr lang="en-US" altLang="ja-JP" sz="1200" spc="30" dirty="0">
              <a:solidFill>
                <a:schemeClr val="tx1"/>
              </a:solidFill>
              <a:latin typeface="Meiryo" panose="020B0604030504040204" pitchFamily="34" charset="-128"/>
              <a:ea typeface="Meiryo" panose="020B0604030504040204" pitchFamily="34" charset="-128"/>
            </a:endParaRPr>
          </a:p>
        </p:txBody>
      </p:sp>
      <p:sp>
        <p:nvSpPr>
          <p:cNvPr id="60" name="正方形/長方形 59">
            <a:extLst>
              <a:ext uri="{FF2B5EF4-FFF2-40B4-BE49-F238E27FC236}">
                <a16:creationId xmlns:a16="http://schemas.microsoft.com/office/drawing/2014/main" id="{003F7709-68C6-054E-B0A1-99BF5080B9EE}"/>
              </a:ext>
            </a:extLst>
          </p:cNvPr>
          <p:cNvSpPr/>
          <p:nvPr/>
        </p:nvSpPr>
        <p:spPr>
          <a:xfrm>
            <a:off x="3397033" y="9175424"/>
            <a:ext cx="1320799" cy="240066"/>
          </a:xfrm>
          <a:prstGeom prst="rect">
            <a:avLst/>
          </a:prstGeom>
          <a:ln>
            <a:noFill/>
          </a:ln>
        </p:spPr>
        <p:txBody>
          <a:bodyPr wrap="square" lIns="0" tIns="0" rIns="0" bIns="0">
            <a:spAutoFit/>
          </a:bodyPr>
          <a:lstStyle/>
          <a:p>
            <a:pPr algn="ctr" defTabSz="591048">
              <a:lnSpc>
                <a:spcPct val="130000"/>
              </a:lnSpc>
              <a:spcAft>
                <a:spcPts val="795"/>
              </a:spcAft>
            </a:pPr>
            <a:r>
              <a:rPr lang="ja-JP" altLang="en-US" sz="1200" b="1" spc="238" dirty="0">
                <a:solidFill>
                  <a:srgbClr val="FF0000"/>
                </a:solidFill>
                <a:latin typeface="Meiryo" panose="020B0604030504040204" pitchFamily="34" charset="-128"/>
                <a:ea typeface="Meiryo" panose="020B0604030504040204" pitchFamily="34" charset="-128"/>
                <a:cs typeface="Noto Sans CJK JP DemiLight" charset="-128"/>
              </a:rPr>
              <a:t>通算</a:t>
            </a:r>
            <a:r>
              <a:rPr lang="en-US" altLang="ja-JP" sz="1200" b="1" spc="238" dirty="0">
                <a:solidFill>
                  <a:srgbClr val="FF0000"/>
                </a:solidFill>
                <a:latin typeface="Meiryo" panose="020B0604030504040204" pitchFamily="34" charset="-128"/>
                <a:ea typeface="Meiryo" panose="020B0604030504040204" pitchFamily="34" charset="-128"/>
                <a:cs typeface="Noto Sans CJK JP DemiLight" charset="-128"/>
              </a:rPr>
              <a:t>1</a:t>
            </a:r>
            <a:r>
              <a:rPr lang="ja-JP" altLang="en-US" sz="1200" b="1" spc="238" dirty="0">
                <a:solidFill>
                  <a:srgbClr val="FF0000"/>
                </a:solidFill>
                <a:latin typeface="Meiryo" panose="020B0604030504040204" pitchFamily="34" charset="-128"/>
                <a:ea typeface="Meiryo" panose="020B0604030504040204" pitchFamily="34" charset="-128"/>
                <a:cs typeface="Noto Sans CJK JP DemiLight" charset="-128"/>
              </a:rPr>
              <a:t>年６か月</a:t>
            </a:r>
          </a:p>
        </p:txBody>
      </p:sp>
      <p:sp>
        <p:nvSpPr>
          <p:cNvPr id="63" name="フローチャート: 処理 62"/>
          <p:cNvSpPr/>
          <p:nvPr/>
        </p:nvSpPr>
        <p:spPr>
          <a:xfrm>
            <a:off x="3589433" y="8599871"/>
            <a:ext cx="936000" cy="360000"/>
          </a:xfrm>
          <a:prstGeom prst="flowChartProcess">
            <a:avLst/>
          </a:prstGeom>
          <a:noFill/>
          <a:ln w="12700">
            <a:solidFill>
              <a:srgbClr val="EA54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2"/>
          </a:p>
        </p:txBody>
      </p:sp>
      <p:cxnSp>
        <p:nvCxnSpPr>
          <p:cNvPr id="65" name="カギ線コネクタ 64"/>
          <p:cNvCxnSpPr>
            <a:stCxn id="64" idx="2"/>
            <a:endCxn id="60" idx="0"/>
          </p:cNvCxnSpPr>
          <p:nvPr/>
        </p:nvCxnSpPr>
        <p:spPr>
          <a:xfrm rot="16200000" flipH="1">
            <a:off x="3013823" y="8131814"/>
            <a:ext cx="215552" cy="1871668"/>
          </a:xfrm>
          <a:prstGeom prst="bentConnector3">
            <a:avLst/>
          </a:prstGeom>
          <a:ln w="38100">
            <a:solidFill>
              <a:srgbClr val="EA544F"/>
            </a:solidFill>
          </a:ln>
        </p:spPr>
        <p:style>
          <a:lnRef idx="1">
            <a:schemeClr val="accent1"/>
          </a:lnRef>
          <a:fillRef idx="0">
            <a:schemeClr val="accent1"/>
          </a:fillRef>
          <a:effectRef idx="0">
            <a:schemeClr val="accent1"/>
          </a:effectRef>
          <a:fontRef idx="minor">
            <a:schemeClr val="tx1"/>
          </a:fontRef>
        </p:style>
      </p:cxnSp>
      <p:cxnSp>
        <p:nvCxnSpPr>
          <p:cNvPr id="66" name="カギ線コネクタ 65"/>
          <p:cNvCxnSpPr>
            <a:endCxn id="60" idx="0"/>
          </p:cNvCxnSpPr>
          <p:nvPr/>
        </p:nvCxnSpPr>
        <p:spPr>
          <a:xfrm rot="5400000">
            <a:off x="4894397" y="8112606"/>
            <a:ext cx="225855" cy="1899781"/>
          </a:xfrm>
          <a:prstGeom prst="bentConnector3">
            <a:avLst/>
          </a:prstGeom>
          <a:ln w="38100">
            <a:solidFill>
              <a:srgbClr val="EA544F"/>
            </a:solidFill>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a:stCxn id="63" idx="2"/>
            <a:endCxn id="60" idx="0"/>
          </p:cNvCxnSpPr>
          <p:nvPr/>
        </p:nvCxnSpPr>
        <p:spPr>
          <a:xfrm>
            <a:off x="4057433" y="8959871"/>
            <a:ext cx="0" cy="215553"/>
          </a:xfrm>
          <a:prstGeom prst="line">
            <a:avLst/>
          </a:prstGeom>
          <a:ln w="38100">
            <a:solidFill>
              <a:srgbClr val="EA544F"/>
            </a:solidFill>
          </a:ln>
        </p:spPr>
        <p:style>
          <a:lnRef idx="1">
            <a:schemeClr val="accent1"/>
          </a:lnRef>
          <a:fillRef idx="0">
            <a:schemeClr val="accent1"/>
          </a:fillRef>
          <a:effectRef idx="0">
            <a:schemeClr val="accent1"/>
          </a:effectRef>
          <a:fontRef idx="minor">
            <a:schemeClr val="tx1"/>
          </a:fontRef>
        </p:style>
      </p:cxnSp>
      <p:pic>
        <p:nvPicPr>
          <p:cNvPr id="68" name="図 6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7694" y="9519525"/>
            <a:ext cx="1206000" cy="396000"/>
          </a:xfrm>
          <a:prstGeom prst="rect">
            <a:avLst/>
          </a:prstGeom>
        </p:spPr>
      </p:pic>
      <p:cxnSp>
        <p:nvCxnSpPr>
          <p:cNvPr id="8" name="直線コネクタ 7"/>
          <p:cNvCxnSpPr/>
          <p:nvPr/>
        </p:nvCxnSpPr>
        <p:spPr>
          <a:xfrm>
            <a:off x="188997" y="9521279"/>
            <a:ext cx="6480000" cy="0"/>
          </a:xfrm>
          <a:prstGeom prst="line">
            <a:avLst/>
          </a:prstGeom>
          <a:ln>
            <a:solidFill>
              <a:srgbClr val="103185"/>
            </a:solidFill>
          </a:ln>
        </p:spPr>
        <p:style>
          <a:lnRef idx="1">
            <a:schemeClr val="accent1"/>
          </a:lnRef>
          <a:fillRef idx="0">
            <a:schemeClr val="accent1"/>
          </a:fillRef>
          <a:effectRef idx="0">
            <a:schemeClr val="accent1"/>
          </a:effectRef>
          <a:fontRef idx="minor">
            <a:schemeClr val="tx1"/>
          </a:fontRef>
        </p:style>
      </p:cxnSp>
      <p:pic>
        <p:nvPicPr>
          <p:cNvPr id="58" name="図 57"/>
          <p:cNvPicPr>
            <a:picLocks noChangeAspect="1"/>
          </p:cNvPicPr>
          <p:nvPr/>
        </p:nvPicPr>
        <p:blipFill>
          <a:blip r:embed="rId3"/>
          <a:stretch>
            <a:fillRect/>
          </a:stretch>
        </p:blipFill>
        <p:spPr>
          <a:xfrm rot="16200000">
            <a:off x="2838179" y="-2838185"/>
            <a:ext cx="1181638" cy="6858004"/>
          </a:xfrm>
          <a:prstGeom prst="rect">
            <a:avLst/>
          </a:prstGeom>
        </p:spPr>
      </p:pic>
      <p:sp>
        <p:nvSpPr>
          <p:cNvPr id="42" name="正方形/長方形 41">
            <a:extLst>
              <a:ext uri="{FF2B5EF4-FFF2-40B4-BE49-F238E27FC236}">
                <a16:creationId xmlns:a16="http://schemas.microsoft.com/office/drawing/2014/main" id="{BBF3C642-8A86-5746-8D2F-F1857509C015}"/>
              </a:ext>
            </a:extLst>
          </p:cNvPr>
          <p:cNvSpPr/>
          <p:nvPr/>
        </p:nvSpPr>
        <p:spPr>
          <a:xfrm>
            <a:off x="0" y="45191"/>
            <a:ext cx="6858000" cy="1136447"/>
          </a:xfrm>
          <a:prstGeom prst="rect">
            <a:avLst/>
          </a:prstGeom>
          <a:noFill/>
        </p:spPr>
        <p:txBody>
          <a:bodyPr wrap="square" lIns="108000" tIns="72000" rIns="108000" bIns="72000">
            <a:spAutoFit/>
          </a:bodyPr>
          <a:lstStyle/>
          <a:p>
            <a:pPr>
              <a:lnSpc>
                <a:spcPct val="110000"/>
              </a:lnSpc>
            </a:pPr>
            <a:r>
              <a:rPr lang="ja-JP" altLang="en-US" sz="1400" dirty="0">
                <a:solidFill>
                  <a:schemeClr val="bg1"/>
                </a:solidFill>
                <a:latin typeface="Meiryo" panose="020B0604030504040204" pitchFamily="34" charset="-128"/>
                <a:ea typeface="Meiryo" panose="020B0604030504040204" pitchFamily="34" charset="-128"/>
              </a:rPr>
              <a:t>事業主の皆さまへ（従業員の皆さまへもお知らせください）</a:t>
            </a:r>
          </a:p>
          <a:p>
            <a:pPr algn="ctr">
              <a:lnSpc>
                <a:spcPct val="110000"/>
              </a:lnSpc>
              <a:spcBef>
                <a:spcPts val="600"/>
              </a:spcBef>
            </a:pPr>
            <a:r>
              <a:rPr lang="ja-JP" altLang="en-US" b="1" dirty="0">
                <a:solidFill>
                  <a:schemeClr val="bg1"/>
                </a:solidFill>
                <a:latin typeface="Meiryo" panose="020B0604030504040204" pitchFamily="34" charset="-128"/>
                <a:ea typeface="Meiryo" panose="020B0604030504040204" pitchFamily="34" charset="-128"/>
              </a:rPr>
              <a:t>令和４年１月１日から</a:t>
            </a:r>
            <a:br>
              <a:rPr lang="en-US" altLang="ja-JP" b="1" dirty="0">
                <a:solidFill>
                  <a:schemeClr val="bg1"/>
                </a:solidFill>
                <a:latin typeface="Meiryo" panose="020B0604030504040204" pitchFamily="34" charset="-128"/>
                <a:ea typeface="Meiryo" panose="020B0604030504040204" pitchFamily="34" charset="-128"/>
              </a:rPr>
            </a:br>
            <a:r>
              <a:rPr lang="ja-JP" altLang="en-US" sz="2200" b="1" dirty="0">
                <a:solidFill>
                  <a:schemeClr val="bg1"/>
                </a:solidFill>
                <a:latin typeface="Meiryo" panose="020B0604030504040204" pitchFamily="34" charset="-128"/>
                <a:ea typeface="Meiryo" panose="020B0604030504040204" pitchFamily="34" charset="-128"/>
              </a:rPr>
              <a:t>健康保険の傷病手当金の支給期間が通算化されます</a:t>
            </a:r>
          </a:p>
        </p:txBody>
      </p:sp>
      <p:sp>
        <p:nvSpPr>
          <p:cNvPr id="73" name="正方形/長方形 72"/>
          <p:cNvSpPr/>
          <p:nvPr/>
        </p:nvSpPr>
        <p:spPr>
          <a:xfrm>
            <a:off x="117000" y="2559282"/>
            <a:ext cx="6624000" cy="2700000"/>
          </a:xfrm>
          <a:prstGeom prst="rect">
            <a:avLst/>
          </a:prstGeom>
          <a:noFill/>
          <a:ln w="28575">
            <a:solidFill>
              <a:srgbClr val="103185"/>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48" indent="-171448" defTabSz="591048">
              <a:lnSpc>
                <a:spcPts val="1802"/>
              </a:lnSpc>
              <a:spcAft>
                <a:spcPts val="701"/>
              </a:spcAft>
              <a:buFont typeface="Wingdings" panose="05000000000000000000" pitchFamily="2" charset="2"/>
              <a:buChar char="Ø"/>
            </a:pPr>
            <a:endParaRPr lang="en-US" altLang="ja-JP" sz="1200" dirty="0">
              <a:solidFill>
                <a:prstClr val="black"/>
              </a:solidFill>
              <a:latin typeface="Meiryo" panose="020B0604030504040204" pitchFamily="34" charset="-128"/>
              <a:ea typeface="Meiryo" panose="020B0604030504040204" pitchFamily="34" charset="-128"/>
            </a:endParaRPr>
          </a:p>
        </p:txBody>
      </p:sp>
      <p:sp>
        <p:nvSpPr>
          <p:cNvPr id="50" name="角丸四角形 49">
            <a:extLst>
              <a:ext uri="{FF2B5EF4-FFF2-40B4-BE49-F238E27FC236}">
                <a16:creationId xmlns:a16="http://schemas.microsoft.com/office/drawing/2014/main" id="{053B0485-00BC-3E4F-B797-35CB015D43DD}"/>
              </a:ext>
            </a:extLst>
          </p:cNvPr>
          <p:cNvSpPr/>
          <p:nvPr/>
        </p:nvSpPr>
        <p:spPr>
          <a:xfrm>
            <a:off x="101422" y="2251650"/>
            <a:ext cx="1695985" cy="381311"/>
          </a:xfrm>
          <a:prstGeom prst="roundRect">
            <a:avLst>
              <a:gd name="adj" fmla="val 0"/>
            </a:avLst>
          </a:prstGeom>
          <a:solidFill>
            <a:srgbClr val="103185"/>
          </a:solidFill>
          <a:ln w="76200">
            <a:solidFill>
              <a:srgbClr val="FFFFFF"/>
            </a:solidFill>
          </a:ln>
        </p:spPr>
        <p:txBody>
          <a:bodyPr anchor="ctr"/>
          <a:lstStyle/>
          <a:p>
            <a:pPr algn="ctr" defTabSz="591048">
              <a:lnSpc>
                <a:spcPct val="130000"/>
              </a:lnSpc>
              <a:spcAft>
                <a:spcPts val="795"/>
              </a:spcAft>
              <a:defRPr/>
            </a:pPr>
            <a:r>
              <a:rPr lang="ja-JP" altLang="en-US" sz="1400" b="1" kern="0" spc="238" dirty="0">
                <a:solidFill>
                  <a:srgbClr val="FFFFFF"/>
                </a:solidFill>
                <a:latin typeface="メイリオ"/>
                <a:ea typeface="メイリオ"/>
                <a:cs typeface="Noto Sans CJK JP DemiLight" charset="-128"/>
              </a:rPr>
              <a:t>改正のポイント</a:t>
            </a:r>
          </a:p>
        </p:txBody>
      </p:sp>
      <p:sp>
        <p:nvSpPr>
          <p:cNvPr id="3" name="正方形/長方形 2"/>
          <p:cNvSpPr/>
          <p:nvPr/>
        </p:nvSpPr>
        <p:spPr>
          <a:xfrm>
            <a:off x="5082077" y="7415226"/>
            <a:ext cx="1769648" cy="384977"/>
          </a:xfrm>
          <a:prstGeom prst="rect">
            <a:avLst/>
          </a:prstGeom>
          <a:solidFill>
            <a:schemeClr val="bg1"/>
          </a:solidFill>
        </p:spPr>
        <p:txBody>
          <a:bodyPr wrap="square">
            <a:spAutoFit/>
          </a:bodyPr>
          <a:lstStyle/>
          <a:p>
            <a:pPr defTabSz="914392">
              <a:defRPr/>
            </a:pPr>
            <a:r>
              <a:rPr kumimoji="1" lang="en-US" altLang="ja-JP" sz="951" kern="0" dirty="0">
                <a:solidFill>
                  <a:srgbClr val="103185"/>
                </a:solidFill>
                <a:latin typeface="メイリオ" panose="020B0604030504040204" pitchFamily="50" charset="-128"/>
                <a:ea typeface="メイリオ" panose="020B0604030504040204" pitchFamily="50" charset="-128"/>
              </a:rPr>
              <a:t>※</a:t>
            </a:r>
            <a:r>
              <a:rPr kumimoji="1" lang="ja-JP" altLang="en-US" sz="951" kern="0" dirty="0">
                <a:solidFill>
                  <a:srgbClr val="103185"/>
                </a:solidFill>
                <a:latin typeface="メイリオ" panose="020B0604030504040204" pitchFamily="50" charset="-128"/>
                <a:ea typeface="メイリオ" panose="020B0604030504040204" pitchFamily="50" charset="-128"/>
              </a:rPr>
              <a:t>支給開始日から</a:t>
            </a:r>
            <a:r>
              <a:rPr kumimoji="1" lang="ja-JP" altLang="en-US" sz="951" b="1" u="sng" kern="0" dirty="0">
                <a:solidFill>
                  <a:srgbClr val="103185"/>
                </a:solidFill>
                <a:latin typeface="メイリオ" panose="020B0604030504040204" pitchFamily="50" charset="-128"/>
                <a:ea typeface="メイリオ" panose="020B0604030504040204" pitchFamily="50" charset="-128"/>
              </a:rPr>
              <a:t>起算して</a:t>
            </a:r>
            <a:endParaRPr kumimoji="1" lang="en-US" altLang="ja-JP" sz="951" b="1" u="sng" kern="0" dirty="0">
              <a:solidFill>
                <a:srgbClr val="103185"/>
              </a:solidFill>
              <a:latin typeface="メイリオ" panose="020B0604030504040204" pitchFamily="50" charset="-128"/>
              <a:ea typeface="メイリオ" panose="020B0604030504040204" pitchFamily="50" charset="-128"/>
            </a:endParaRPr>
          </a:p>
          <a:p>
            <a:pPr defTabSz="914392">
              <a:defRPr/>
            </a:pPr>
            <a:r>
              <a:rPr kumimoji="1" lang="ja-JP" altLang="en-US" sz="951" kern="0" dirty="0">
                <a:solidFill>
                  <a:srgbClr val="103185"/>
                </a:solidFill>
                <a:latin typeface="メイリオ" panose="020B0604030504040204" pitchFamily="50" charset="-128"/>
                <a:ea typeface="メイリオ" panose="020B0604030504040204" pitchFamily="50" charset="-128"/>
              </a:rPr>
              <a:t>　１年６か月</a:t>
            </a:r>
            <a:r>
              <a:rPr kumimoji="1" lang="ja-JP" altLang="en-US" sz="951" kern="0" dirty="0">
                <a:solidFill>
                  <a:srgbClr val="002060"/>
                </a:solidFill>
                <a:latin typeface="メイリオ" panose="020B0604030504040204" pitchFamily="50" charset="-128"/>
                <a:ea typeface="メイリオ" panose="020B0604030504040204" pitchFamily="50" charset="-128"/>
              </a:rPr>
              <a:t>経過後</a:t>
            </a:r>
            <a:r>
              <a:rPr kumimoji="1" lang="ja-JP" altLang="en-US" sz="951" kern="0" dirty="0">
                <a:solidFill>
                  <a:srgbClr val="103185"/>
                </a:solidFill>
                <a:latin typeface="メイリオ" panose="020B0604030504040204" pitchFamily="50" charset="-128"/>
                <a:ea typeface="メイリオ" panose="020B0604030504040204" pitchFamily="50" charset="-128"/>
              </a:rPr>
              <a:t>は不支給</a:t>
            </a:r>
          </a:p>
        </p:txBody>
      </p:sp>
      <p:cxnSp>
        <p:nvCxnSpPr>
          <p:cNvPr id="80" name="直線コネクタ 79"/>
          <p:cNvCxnSpPr/>
          <p:nvPr/>
        </p:nvCxnSpPr>
        <p:spPr>
          <a:xfrm>
            <a:off x="1708765" y="8311424"/>
            <a:ext cx="0" cy="864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4" name="フローチャート: 処理 63"/>
          <p:cNvSpPr/>
          <p:nvPr/>
        </p:nvSpPr>
        <p:spPr>
          <a:xfrm>
            <a:off x="1708765" y="8599872"/>
            <a:ext cx="954000" cy="360000"/>
          </a:xfrm>
          <a:prstGeom prst="flowChartProcess">
            <a:avLst/>
          </a:prstGeom>
          <a:noFill/>
          <a:ln w="12700">
            <a:solidFill>
              <a:srgbClr val="EA54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2"/>
          </a:p>
        </p:txBody>
      </p:sp>
      <p:sp>
        <p:nvSpPr>
          <p:cNvPr id="43" name="フローチャート: 処理 42"/>
          <p:cNvSpPr/>
          <p:nvPr/>
        </p:nvSpPr>
        <p:spPr>
          <a:xfrm>
            <a:off x="5475451" y="8592748"/>
            <a:ext cx="936000" cy="360000"/>
          </a:xfrm>
          <a:prstGeom prst="flowChartProcess">
            <a:avLst/>
          </a:prstGeom>
          <a:noFill/>
          <a:ln w="12700">
            <a:solidFill>
              <a:srgbClr val="EA54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2"/>
          </a:p>
        </p:txBody>
      </p:sp>
    </p:spTree>
    <p:extLst>
      <p:ext uri="{BB962C8B-B14F-4D97-AF65-F5344CB8AC3E}">
        <p14:creationId xmlns:p14="http://schemas.microsoft.com/office/powerpoint/2010/main" val="310349420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806</TotalTime>
  <Words>352</Words>
  <Application>Microsoft Office PowerPoint</Application>
  <PresentationFormat>A4 210 x 297 mm</PresentationFormat>
  <Paragraphs>51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vt:lpstr>
      <vt:lpstr>Meiryo</vt:lpstr>
      <vt:lpstr>Arial</vt:lpstr>
      <vt:lpstr>Calibri</vt:lpstr>
      <vt:lpstr>Calibri Light</vt:lpstr>
      <vt:lpstr>Wingdings</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渡邉 真理子(watanabe-mariko.j83)</dc:creator>
  <cp:lastModifiedBy>Yukiyo Miyamoto (宮本　幸代)</cp:lastModifiedBy>
  <cp:revision>77</cp:revision>
  <cp:lastPrinted>2021-11-18T01:49:13Z</cp:lastPrinted>
  <dcterms:created xsi:type="dcterms:W3CDTF">2021-10-06T09:36:45Z</dcterms:created>
  <dcterms:modified xsi:type="dcterms:W3CDTF">2021-11-25T07:11:49Z</dcterms:modified>
</cp:coreProperties>
</file>